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6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118CC4-AA2C-415E-98B9-7386AFAB45C4}" v="5" dt="2024-04-12T09:19:28.0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746" y="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ain FERRE" userId="e50f54f4-b905-4037-98d2-10a948046025" providerId="ADAL" clId="{20118CC4-AA2C-415E-98B9-7386AFAB45C4}"/>
    <pc:docChg chg="undo custSel addSld modSld sldOrd">
      <pc:chgData name="Alain FERRE" userId="e50f54f4-b905-4037-98d2-10a948046025" providerId="ADAL" clId="{20118CC4-AA2C-415E-98B9-7386AFAB45C4}" dt="2024-04-12T09:19:29.977" v="119"/>
      <pc:docMkLst>
        <pc:docMk/>
      </pc:docMkLst>
      <pc:sldChg chg="addSp modSp ord">
        <pc:chgData name="Alain FERRE" userId="e50f54f4-b905-4037-98d2-10a948046025" providerId="ADAL" clId="{20118CC4-AA2C-415E-98B9-7386AFAB45C4}" dt="2024-04-12T09:19:29.977" v="119"/>
        <pc:sldMkLst>
          <pc:docMk/>
          <pc:sldMk cId="3848393236" sldId="256"/>
        </pc:sldMkLst>
        <pc:spChg chg="mod">
          <ac:chgData name="Alain FERRE" userId="e50f54f4-b905-4037-98d2-10a948046025" providerId="ADAL" clId="{20118CC4-AA2C-415E-98B9-7386AFAB45C4}" dt="2024-04-12T09:19:28.087" v="117" actId="164"/>
          <ac:spMkLst>
            <pc:docMk/>
            <pc:sldMk cId="3848393236" sldId="256"/>
            <ac:spMk id="4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28.087" v="117" actId="164"/>
          <ac:spMkLst>
            <pc:docMk/>
            <pc:sldMk cId="3848393236" sldId="256"/>
            <ac:spMk id="5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28.087" v="117" actId="164"/>
          <ac:spMkLst>
            <pc:docMk/>
            <pc:sldMk cId="3848393236" sldId="256"/>
            <ac:spMk id="7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28.087" v="117" actId="164"/>
          <ac:spMkLst>
            <pc:docMk/>
            <pc:sldMk cId="3848393236" sldId="256"/>
            <ac:spMk id="8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28.087" v="117" actId="164"/>
          <ac:spMkLst>
            <pc:docMk/>
            <pc:sldMk cId="3848393236" sldId="256"/>
            <ac:spMk id="9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28.087" v="117" actId="164"/>
          <ac:spMkLst>
            <pc:docMk/>
            <pc:sldMk cId="3848393236" sldId="256"/>
            <ac:spMk id="10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28.087" v="117" actId="164"/>
          <ac:spMkLst>
            <pc:docMk/>
            <pc:sldMk cId="3848393236" sldId="256"/>
            <ac:spMk id="11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28.087" v="117" actId="164"/>
          <ac:spMkLst>
            <pc:docMk/>
            <pc:sldMk cId="3848393236" sldId="256"/>
            <ac:spMk id="12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28.087" v="117" actId="164"/>
          <ac:spMkLst>
            <pc:docMk/>
            <pc:sldMk cId="3848393236" sldId="256"/>
            <ac:spMk id="13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28.087" v="117" actId="164"/>
          <ac:spMkLst>
            <pc:docMk/>
            <pc:sldMk cId="3848393236" sldId="256"/>
            <ac:spMk id="14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28.087" v="117" actId="164"/>
          <ac:spMkLst>
            <pc:docMk/>
            <pc:sldMk cId="3848393236" sldId="256"/>
            <ac:spMk id="15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28.087" v="117" actId="164"/>
          <ac:spMkLst>
            <pc:docMk/>
            <pc:sldMk cId="3848393236" sldId="256"/>
            <ac:spMk id="16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28.087" v="117" actId="164"/>
          <ac:spMkLst>
            <pc:docMk/>
            <pc:sldMk cId="3848393236" sldId="256"/>
            <ac:spMk id="17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28.087" v="117" actId="164"/>
          <ac:spMkLst>
            <pc:docMk/>
            <pc:sldMk cId="3848393236" sldId="256"/>
            <ac:spMk id="18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28.087" v="117" actId="164"/>
          <ac:spMkLst>
            <pc:docMk/>
            <pc:sldMk cId="3848393236" sldId="256"/>
            <ac:spMk id="22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28.087" v="117" actId="164"/>
          <ac:spMkLst>
            <pc:docMk/>
            <pc:sldMk cId="3848393236" sldId="256"/>
            <ac:spMk id="23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28.087" v="117" actId="164"/>
          <ac:spMkLst>
            <pc:docMk/>
            <pc:sldMk cId="3848393236" sldId="256"/>
            <ac:spMk id="24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28.087" v="117" actId="164"/>
          <ac:spMkLst>
            <pc:docMk/>
            <pc:sldMk cId="3848393236" sldId="256"/>
            <ac:spMk id="25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28.087" v="117" actId="164"/>
          <ac:spMkLst>
            <pc:docMk/>
            <pc:sldMk cId="3848393236" sldId="256"/>
            <ac:spMk id="26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28.087" v="117" actId="164"/>
          <ac:spMkLst>
            <pc:docMk/>
            <pc:sldMk cId="3848393236" sldId="256"/>
            <ac:spMk id="27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28.087" v="117" actId="164"/>
          <ac:spMkLst>
            <pc:docMk/>
            <pc:sldMk cId="3848393236" sldId="256"/>
            <ac:spMk id="28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28.087" v="117" actId="164"/>
          <ac:spMkLst>
            <pc:docMk/>
            <pc:sldMk cId="3848393236" sldId="256"/>
            <ac:spMk id="29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28.087" v="117" actId="164"/>
          <ac:spMkLst>
            <pc:docMk/>
            <pc:sldMk cId="3848393236" sldId="256"/>
            <ac:spMk id="30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28.087" v="117" actId="164"/>
          <ac:spMkLst>
            <pc:docMk/>
            <pc:sldMk cId="3848393236" sldId="256"/>
            <ac:spMk id="31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28.087" v="117" actId="164"/>
          <ac:spMkLst>
            <pc:docMk/>
            <pc:sldMk cId="3848393236" sldId="256"/>
            <ac:spMk id="32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28.087" v="117" actId="164"/>
          <ac:spMkLst>
            <pc:docMk/>
            <pc:sldMk cId="3848393236" sldId="256"/>
            <ac:spMk id="33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28.087" v="117" actId="164"/>
          <ac:spMkLst>
            <pc:docMk/>
            <pc:sldMk cId="3848393236" sldId="256"/>
            <ac:spMk id="35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28.087" v="117" actId="164"/>
          <ac:spMkLst>
            <pc:docMk/>
            <pc:sldMk cId="3848393236" sldId="256"/>
            <ac:spMk id="36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28.087" v="117" actId="164"/>
          <ac:spMkLst>
            <pc:docMk/>
            <pc:sldMk cId="3848393236" sldId="256"/>
            <ac:spMk id="37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28.087" v="117" actId="164"/>
          <ac:spMkLst>
            <pc:docMk/>
            <pc:sldMk cId="3848393236" sldId="256"/>
            <ac:spMk id="38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28.087" v="117" actId="164"/>
          <ac:spMkLst>
            <pc:docMk/>
            <pc:sldMk cId="3848393236" sldId="256"/>
            <ac:spMk id="39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28.087" v="117" actId="164"/>
          <ac:spMkLst>
            <pc:docMk/>
            <pc:sldMk cId="3848393236" sldId="256"/>
            <ac:spMk id="40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28.087" v="117" actId="164"/>
          <ac:spMkLst>
            <pc:docMk/>
            <pc:sldMk cId="3848393236" sldId="256"/>
            <ac:spMk id="41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28.087" v="117" actId="164"/>
          <ac:spMkLst>
            <pc:docMk/>
            <pc:sldMk cId="3848393236" sldId="256"/>
            <ac:spMk id="68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28.087" v="117" actId="164"/>
          <ac:spMkLst>
            <pc:docMk/>
            <pc:sldMk cId="3848393236" sldId="256"/>
            <ac:spMk id="70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28.087" v="117" actId="164"/>
          <ac:spMkLst>
            <pc:docMk/>
            <pc:sldMk cId="3848393236" sldId="256"/>
            <ac:spMk id="72" creationId="{00000000-0000-0000-0000-000000000000}"/>
          </ac:spMkLst>
        </pc:spChg>
        <pc:grpChg chg="add mod">
          <ac:chgData name="Alain FERRE" userId="e50f54f4-b905-4037-98d2-10a948046025" providerId="ADAL" clId="{20118CC4-AA2C-415E-98B9-7386AFAB45C4}" dt="2024-04-12T09:19:28.087" v="117" actId="164"/>
          <ac:grpSpMkLst>
            <pc:docMk/>
            <pc:sldMk cId="3848393236" sldId="256"/>
            <ac:grpSpMk id="2" creationId="{F05E2C30-369F-A845-3B2C-034ADCA6D924}"/>
          </ac:grpSpMkLst>
        </pc:grpChg>
        <pc:cxnChg chg="mod">
          <ac:chgData name="Alain FERRE" userId="e50f54f4-b905-4037-98d2-10a948046025" providerId="ADAL" clId="{20118CC4-AA2C-415E-98B9-7386AFAB45C4}" dt="2024-04-12T09:19:28.087" v="117" actId="164"/>
          <ac:cxnSpMkLst>
            <pc:docMk/>
            <pc:sldMk cId="3848393236" sldId="256"/>
            <ac:cxnSpMk id="43" creationId="{00000000-0000-0000-0000-000000000000}"/>
          </ac:cxnSpMkLst>
        </pc:cxnChg>
        <pc:cxnChg chg="mod">
          <ac:chgData name="Alain FERRE" userId="e50f54f4-b905-4037-98d2-10a948046025" providerId="ADAL" clId="{20118CC4-AA2C-415E-98B9-7386AFAB45C4}" dt="2024-04-12T09:19:28.087" v="117" actId="164"/>
          <ac:cxnSpMkLst>
            <pc:docMk/>
            <pc:sldMk cId="3848393236" sldId="256"/>
            <ac:cxnSpMk id="44" creationId="{00000000-0000-0000-0000-000000000000}"/>
          </ac:cxnSpMkLst>
        </pc:cxnChg>
        <pc:cxnChg chg="mod">
          <ac:chgData name="Alain FERRE" userId="e50f54f4-b905-4037-98d2-10a948046025" providerId="ADAL" clId="{20118CC4-AA2C-415E-98B9-7386AFAB45C4}" dt="2024-04-12T09:19:28.087" v="117" actId="164"/>
          <ac:cxnSpMkLst>
            <pc:docMk/>
            <pc:sldMk cId="3848393236" sldId="256"/>
            <ac:cxnSpMk id="46" creationId="{00000000-0000-0000-0000-000000000000}"/>
          </ac:cxnSpMkLst>
        </pc:cxnChg>
        <pc:cxnChg chg="mod">
          <ac:chgData name="Alain FERRE" userId="e50f54f4-b905-4037-98d2-10a948046025" providerId="ADAL" clId="{20118CC4-AA2C-415E-98B9-7386AFAB45C4}" dt="2024-04-12T09:19:28.087" v="117" actId="164"/>
          <ac:cxnSpMkLst>
            <pc:docMk/>
            <pc:sldMk cId="3848393236" sldId="256"/>
            <ac:cxnSpMk id="49" creationId="{00000000-0000-0000-0000-000000000000}"/>
          </ac:cxnSpMkLst>
        </pc:cxnChg>
        <pc:cxnChg chg="mod">
          <ac:chgData name="Alain FERRE" userId="e50f54f4-b905-4037-98d2-10a948046025" providerId="ADAL" clId="{20118CC4-AA2C-415E-98B9-7386AFAB45C4}" dt="2024-04-12T09:19:28.087" v="117" actId="164"/>
          <ac:cxnSpMkLst>
            <pc:docMk/>
            <pc:sldMk cId="3848393236" sldId="256"/>
            <ac:cxnSpMk id="51" creationId="{00000000-0000-0000-0000-000000000000}"/>
          </ac:cxnSpMkLst>
        </pc:cxnChg>
        <pc:cxnChg chg="mod">
          <ac:chgData name="Alain FERRE" userId="e50f54f4-b905-4037-98d2-10a948046025" providerId="ADAL" clId="{20118CC4-AA2C-415E-98B9-7386AFAB45C4}" dt="2024-04-12T09:19:28.087" v="117" actId="164"/>
          <ac:cxnSpMkLst>
            <pc:docMk/>
            <pc:sldMk cId="3848393236" sldId="256"/>
            <ac:cxnSpMk id="53" creationId="{00000000-0000-0000-0000-000000000000}"/>
          </ac:cxnSpMkLst>
        </pc:cxnChg>
        <pc:cxnChg chg="mod">
          <ac:chgData name="Alain FERRE" userId="e50f54f4-b905-4037-98d2-10a948046025" providerId="ADAL" clId="{20118CC4-AA2C-415E-98B9-7386AFAB45C4}" dt="2024-04-12T09:19:28.087" v="117" actId="164"/>
          <ac:cxnSpMkLst>
            <pc:docMk/>
            <pc:sldMk cId="3848393236" sldId="256"/>
            <ac:cxnSpMk id="56" creationId="{00000000-0000-0000-0000-000000000000}"/>
          </ac:cxnSpMkLst>
        </pc:cxnChg>
        <pc:cxnChg chg="mod">
          <ac:chgData name="Alain FERRE" userId="e50f54f4-b905-4037-98d2-10a948046025" providerId="ADAL" clId="{20118CC4-AA2C-415E-98B9-7386AFAB45C4}" dt="2024-04-12T09:19:28.087" v="117" actId="164"/>
          <ac:cxnSpMkLst>
            <pc:docMk/>
            <pc:sldMk cId="3848393236" sldId="256"/>
            <ac:cxnSpMk id="58" creationId="{00000000-0000-0000-0000-000000000000}"/>
          </ac:cxnSpMkLst>
        </pc:cxnChg>
        <pc:cxnChg chg="mod">
          <ac:chgData name="Alain FERRE" userId="e50f54f4-b905-4037-98d2-10a948046025" providerId="ADAL" clId="{20118CC4-AA2C-415E-98B9-7386AFAB45C4}" dt="2024-04-12T09:19:28.087" v="117" actId="164"/>
          <ac:cxnSpMkLst>
            <pc:docMk/>
            <pc:sldMk cId="3848393236" sldId="256"/>
            <ac:cxnSpMk id="62" creationId="{00000000-0000-0000-0000-000000000000}"/>
          </ac:cxnSpMkLst>
        </pc:cxnChg>
        <pc:cxnChg chg="mod">
          <ac:chgData name="Alain FERRE" userId="e50f54f4-b905-4037-98d2-10a948046025" providerId="ADAL" clId="{20118CC4-AA2C-415E-98B9-7386AFAB45C4}" dt="2024-04-12T09:19:28.087" v="117" actId="164"/>
          <ac:cxnSpMkLst>
            <pc:docMk/>
            <pc:sldMk cId="3848393236" sldId="256"/>
            <ac:cxnSpMk id="64" creationId="{00000000-0000-0000-0000-000000000000}"/>
          </ac:cxnSpMkLst>
        </pc:cxnChg>
        <pc:cxnChg chg="mod">
          <ac:chgData name="Alain FERRE" userId="e50f54f4-b905-4037-98d2-10a948046025" providerId="ADAL" clId="{20118CC4-AA2C-415E-98B9-7386AFAB45C4}" dt="2024-04-12T09:19:28.087" v="117" actId="164"/>
          <ac:cxnSpMkLst>
            <pc:docMk/>
            <pc:sldMk cId="3848393236" sldId="256"/>
            <ac:cxnSpMk id="65" creationId="{00000000-0000-0000-0000-000000000000}"/>
          </ac:cxnSpMkLst>
        </pc:cxnChg>
        <pc:cxnChg chg="mod">
          <ac:chgData name="Alain FERRE" userId="e50f54f4-b905-4037-98d2-10a948046025" providerId="ADAL" clId="{20118CC4-AA2C-415E-98B9-7386AFAB45C4}" dt="2024-04-12T09:19:28.087" v="117" actId="164"/>
          <ac:cxnSpMkLst>
            <pc:docMk/>
            <pc:sldMk cId="3848393236" sldId="256"/>
            <ac:cxnSpMk id="67" creationId="{00000000-0000-0000-0000-000000000000}"/>
          </ac:cxnSpMkLst>
        </pc:cxnChg>
        <pc:cxnChg chg="mod">
          <ac:chgData name="Alain FERRE" userId="e50f54f4-b905-4037-98d2-10a948046025" providerId="ADAL" clId="{20118CC4-AA2C-415E-98B9-7386AFAB45C4}" dt="2024-04-12T09:19:28.087" v="117" actId="164"/>
          <ac:cxnSpMkLst>
            <pc:docMk/>
            <pc:sldMk cId="3848393236" sldId="256"/>
            <ac:cxnSpMk id="69" creationId="{00000000-0000-0000-0000-000000000000}"/>
          </ac:cxnSpMkLst>
        </pc:cxnChg>
        <pc:cxnChg chg="mod">
          <ac:chgData name="Alain FERRE" userId="e50f54f4-b905-4037-98d2-10a948046025" providerId="ADAL" clId="{20118CC4-AA2C-415E-98B9-7386AFAB45C4}" dt="2024-04-12T09:19:28.087" v="117" actId="164"/>
          <ac:cxnSpMkLst>
            <pc:docMk/>
            <pc:sldMk cId="3848393236" sldId="256"/>
            <ac:cxnSpMk id="71" creationId="{00000000-0000-0000-0000-000000000000}"/>
          </ac:cxnSpMkLst>
        </pc:cxnChg>
        <pc:cxnChg chg="mod">
          <ac:chgData name="Alain FERRE" userId="e50f54f4-b905-4037-98d2-10a948046025" providerId="ADAL" clId="{20118CC4-AA2C-415E-98B9-7386AFAB45C4}" dt="2024-04-12T09:19:28.087" v="117" actId="164"/>
          <ac:cxnSpMkLst>
            <pc:docMk/>
            <pc:sldMk cId="3848393236" sldId="256"/>
            <ac:cxnSpMk id="73" creationId="{00000000-0000-0000-0000-000000000000}"/>
          </ac:cxnSpMkLst>
        </pc:cxnChg>
        <pc:cxnChg chg="mod">
          <ac:chgData name="Alain FERRE" userId="e50f54f4-b905-4037-98d2-10a948046025" providerId="ADAL" clId="{20118CC4-AA2C-415E-98B9-7386AFAB45C4}" dt="2024-04-12T09:19:28.087" v="117" actId="164"/>
          <ac:cxnSpMkLst>
            <pc:docMk/>
            <pc:sldMk cId="3848393236" sldId="256"/>
            <ac:cxnSpMk id="74" creationId="{00000000-0000-0000-0000-000000000000}"/>
          </ac:cxnSpMkLst>
        </pc:cxnChg>
        <pc:cxnChg chg="mod">
          <ac:chgData name="Alain FERRE" userId="e50f54f4-b905-4037-98d2-10a948046025" providerId="ADAL" clId="{20118CC4-AA2C-415E-98B9-7386AFAB45C4}" dt="2024-04-12T09:19:28.087" v="117" actId="164"/>
          <ac:cxnSpMkLst>
            <pc:docMk/>
            <pc:sldMk cId="3848393236" sldId="256"/>
            <ac:cxnSpMk id="75" creationId="{00000000-0000-0000-0000-000000000000}"/>
          </ac:cxnSpMkLst>
        </pc:cxnChg>
        <pc:cxnChg chg="mod">
          <ac:chgData name="Alain FERRE" userId="e50f54f4-b905-4037-98d2-10a948046025" providerId="ADAL" clId="{20118CC4-AA2C-415E-98B9-7386AFAB45C4}" dt="2024-04-12T09:19:28.087" v="117" actId="164"/>
          <ac:cxnSpMkLst>
            <pc:docMk/>
            <pc:sldMk cId="3848393236" sldId="256"/>
            <ac:cxnSpMk id="76" creationId="{00000000-0000-0000-0000-000000000000}"/>
          </ac:cxnSpMkLst>
        </pc:cxnChg>
        <pc:cxnChg chg="mod">
          <ac:chgData name="Alain FERRE" userId="e50f54f4-b905-4037-98d2-10a948046025" providerId="ADAL" clId="{20118CC4-AA2C-415E-98B9-7386AFAB45C4}" dt="2024-04-12T09:19:28.087" v="117" actId="164"/>
          <ac:cxnSpMkLst>
            <pc:docMk/>
            <pc:sldMk cId="3848393236" sldId="256"/>
            <ac:cxnSpMk id="77" creationId="{00000000-0000-0000-0000-000000000000}"/>
          </ac:cxnSpMkLst>
        </pc:cxnChg>
        <pc:cxnChg chg="mod">
          <ac:chgData name="Alain FERRE" userId="e50f54f4-b905-4037-98d2-10a948046025" providerId="ADAL" clId="{20118CC4-AA2C-415E-98B9-7386AFAB45C4}" dt="2024-04-12T09:19:28.087" v="117" actId="164"/>
          <ac:cxnSpMkLst>
            <pc:docMk/>
            <pc:sldMk cId="3848393236" sldId="256"/>
            <ac:cxnSpMk id="78" creationId="{00000000-0000-0000-0000-000000000000}"/>
          </ac:cxnSpMkLst>
        </pc:cxnChg>
        <pc:cxnChg chg="mod">
          <ac:chgData name="Alain FERRE" userId="e50f54f4-b905-4037-98d2-10a948046025" providerId="ADAL" clId="{20118CC4-AA2C-415E-98B9-7386AFAB45C4}" dt="2024-04-12T09:19:28.087" v="117" actId="164"/>
          <ac:cxnSpMkLst>
            <pc:docMk/>
            <pc:sldMk cId="3848393236" sldId="256"/>
            <ac:cxnSpMk id="79" creationId="{00000000-0000-0000-0000-000000000000}"/>
          </ac:cxnSpMkLst>
        </pc:cxnChg>
        <pc:cxnChg chg="mod">
          <ac:chgData name="Alain FERRE" userId="e50f54f4-b905-4037-98d2-10a948046025" providerId="ADAL" clId="{20118CC4-AA2C-415E-98B9-7386AFAB45C4}" dt="2024-04-12T09:19:28.087" v="117" actId="164"/>
          <ac:cxnSpMkLst>
            <pc:docMk/>
            <pc:sldMk cId="3848393236" sldId="256"/>
            <ac:cxnSpMk id="81" creationId="{00000000-0000-0000-0000-000000000000}"/>
          </ac:cxnSpMkLst>
        </pc:cxnChg>
        <pc:cxnChg chg="mod">
          <ac:chgData name="Alain FERRE" userId="e50f54f4-b905-4037-98d2-10a948046025" providerId="ADAL" clId="{20118CC4-AA2C-415E-98B9-7386AFAB45C4}" dt="2024-04-12T09:19:28.087" v="117" actId="164"/>
          <ac:cxnSpMkLst>
            <pc:docMk/>
            <pc:sldMk cId="3848393236" sldId="256"/>
            <ac:cxnSpMk id="84" creationId="{00000000-0000-0000-0000-000000000000}"/>
          </ac:cxnSpMkLst>
        </pc:cxnChg>
        <pc:cxnChg chg="mod">
          <ac:chgData name="Alain FERRE" userId="e50f54f4-b905-4037-98d2-10a948046025" providerId="ADAL" clId="{20118CC4-AA2C-415E-98B9-7386AFAB45C4}" dt="2024-04-12T09:19:28.087" v="117" actId="164"/>
          <ac:cxnSpMkLst>
            <pc:docMk/>
            <pc:sldMk cId="3848393236" sldId="256"/>
            <ac:cxnSpMk id="85" creationId="{00000000-0000-0000-0000-000000000000}"/>
          </ac:cxnSpMkLst>
        </pc:cxnChg>
        <pc:cxnChg chg="mod">
          <ac:chgData name="Alain FERRE" userId="e50f54f4-b905-4037-98d2-10a948046025" providerId="ADAL" clId="{20118CC4-AA2C-415E-98B9-7386AFAB45C4}" dt="2024-04-12T09:19:28.087" v="117" actId="164"/>
          <ac:cxnSpMkLst>
            <pc:docMk/>
            <pc:sldMk cId="3848393236" sldId="256"/>
            <ac:cxnSpMk id="88" creationId="{00000000-0000-0000-0000-000000000000}"/>
          </ac:cxnSpMkLst>
        </pc:cxnChg>
        <pc:cxnChg chg="mod">
          <ac:chgData name="Alain FERRE" userId="e50f54f4-b905-4037-98d2-10a948046025" providerId="ADAL" clId="{20118CC4-AA2C-415E-98B9-7386AFAB45C4}" dt="2024-04-12T09:19:28.087" v="117" actId="164"/>
          <ac:cxnSpMkLst>
            <pc:docMk/>
            <pc:sldMk cId="3848393236" sldId="256"/>
            <ac:cxnSpMk id="90" creationId="{00000000-0000-0000-0000-000000000000}"/>
          </ac:cxnSpMkLst>
        </pc:cxnChg>
        <pc:cxnChg chg="mod">
          <ac:chgData name="Alain FERRE" userId="e50f54f4-b905-4037-98d2-10a948046025" providerId="ADAL" clId="{20118CC4-AA2C-415E-98B9-7386AFAB45C4}" dt="2024-04-12T09:19:28.087" v="117" actId="164"/>
          <ac:cxnSpMkLst>
            <pc:docMk/>
            <pc:sldMk cId="3848393236" sldId="256"/>
            <ac:cxnSpMk id="93" creationId="{00000000-0000-0000-0000-000000000000}"/>
          </ac:cxnSpMkLst>
        </pc:cxnChg>
        <pc:cxnChg chg="mod">
          <ac:chgData name="Alain FERRE" userId="e50f54f4-b905-4037-98d2-10a948046025" providerId="ADAL" clId="{20118CC4-AA2C-415E-98B9-7386AFAB45C4}" dt="2024-04-12T09:19:28.087" v="117" actId="164"/>
          <ac:cxnSpMkLst>
            <pc:docMk/>
            <pc:sldMk cId="3848393236" sldId="256"/>
            <ac:cxnSpMk id="95" creationId="{00000000-0000-0000-0000-000000000000}"/>
          </ac:cxnSpMkLst>
        </pc:cxnChg>
        <pc:cxnChg chg="mod">
          <ac:chgData name="Alain FERRE" userId="e50f54f4-b905-4037-98d2-10a948046025" providerId="ADAL" clId="{20118CC4-AA2C-415E-98B9-7386AFAB45C4}" dt="2024-04-12T09:19:28.087" v="117" actId="164"/>
          <ac:cxnSpMkLst>
            <pc:docMk/>
            <pc:sldMk cId="3848393236" sldId="256"/>
            <ac:cxnSpMk id="100" creationId="{00000000-0000-0000-0000-000000000000}"/>
          </ac:cxnSpMkLst>
        </pc:cxnChg>
        <pc:cxnChg chg="mod">
          <ac:chgData name="Alain FERRE" userId="e50f54f4-b905-4037-98d2-10a948046025" providerId="ADAL" clId="{20118CC4-AA2C-415E-98B9-7386AFAB45C4}" dt="2024-04-12T09:19:28.087" v="117" actId="164"/>
          <ac:cxnSpMkLst>
            <pc:docMk/>
            <pc:sldMk cId="3848393236" sldId="256"/>
            <ac:cxnSpMk id="102" creationId="{00000000-0000-0000-0000-000000000000}"/>
          </ac:cxnSpMkLst>
        </pc:cxnChg>
        <pc:cxnChg chg="mod">
          <ac:chgData name="Alain FERRE" userId="e50f54f4-b905-4037-98d2-10a948046025" providerId="ADAL" clId="{20118CC4-AA2C-415E-98B9-7386AFAB45C4}" dt="2024-04-12T09:19:28.087" v="117" actId="164"/>
          <ac:cxnSpMkLst>
            <pc:docMk/>
            <pc:sldMk cId="3848393236" sldId="256"/>
            <ac:cxnSpMk id="104" creationId="{00000000-0000-0000-0000-000000000000}"/>
          </ac:cxnSpMkLst>
        </pc:cxnChg>
        <pc:cxnChg chg="mod">
          <ac:chgData name="Alain FERRE" userId="e50f54f4-b905-4037-98d2-10a948046025" providerId="ADAL" clId="{20118CC4-AA2C-415E-98B9-7386AFAB45C4}" dt="2024-04-12T09:19:28.087" v="117" actId="164"/>
          <ac:cxnSpMkLst>
            <pc:docMk/>
            <pc:sldMk cId="3848393236" sldId="256"/>
            <ac:cxnSpMk id="106" creationId="{00000000-0000-0000-0000-000000000000}"/>
          </ac:cxnSpMkLst>
        </pc:cxnChg>
      </pc:sldChg>
      <pc:sldChg chg="addSp delSp modSp add mod">
        <pc:chgData name="Alain FERRE" userId="e50f54f4-b905-4037-98d2-10a948046025" providerId="ADAL" clId="{20118CC4-AA2C-415E-98B9-7386AFAB45C4}" dt="2024-04-12T09:19:16.721" v="116" actId="164"/>
        <pc:sldMkLst>
          <pc:docMk/>
          <pc:sldMk cId="2780296306" sldId="257"/>
        </pc:sldMkLst>
        <pc:spChg chg="add mod">
          <ac:chgData name="Alain FERRE" userId="e50f54f4-b905-4037-98d2-10a948046025" providerId="ADAL" clId="{20118CC4-AA2C-415E-98B9-7386AFAB45C4}" dt="2024-04-12T09:17:30.116" v="86" actId="1076"/>
          <ac:spMkLst>
            <pc:docMk/>
            <pc:sldMk cId="2780296306" sldId="257"/>
            <ac:spMk id="2" creationId="{77C1FC0B-1469-03B4-ED67-F1941F2AF82F}"/>
          </ac:spMkLst>
        </pc:spChg>
        <pc:spChg chg="add mod">
          <ac:chgData name="Alain FERRE" userId="e50f54f4-b905-4037-98d2-10a948046025" providerId="ADAL" clId="{20118CC4-AA2C-415E-98B9-7386AFAB45C4}" dt="2024-04-12T09:17:39.692" v="99" actId="20577"/>
          <ac:spMkLst>
            <pc:docMk/>
            <pc:sldMk cId="2780296306" sldId="257"/>
            <ac:spMk id="3" creationId="{D3A0D3E0-2A57-AB4D-8DD4-56D52BCAA826}"/>
          </ac:spMkLst>
        </pc:spChg>
        <pc:spChg chg="add del mod">
          <ac:chgData name="Alain FERRE" userId="e50f54f4-b905-4037-98d2-10a948046025" providerId="ADAL" clId="{20118CC4-AA2C-415E-98B9-7386AFAB45C4}" dt="2024-04-12T09:19:16.721" v="116" actId="164"/>
          <ac:spMkLst>
            <pc:docMk/>
            <pc:sldMk cId="2780296306" sldId="257"/>
            <ac:spMk id="4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16.721" v="116" actId="164"/>
          <ac:spMkLst>
            <pc:docMk/>
            <pc:sldMk cId="2780296306" sldId="257"/>
            <ac:spMk id="5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16.721" v="116" actId="164"/>
          <ac:spMkLst>
            <pc:docMk/>
            <pc:sldMk cId="2780296306" sldId="257"/>
            <ac:spMk id="7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16.721" v="116" actId="164"/>
          <ac:spMkLst>
            <pc:docMk/>
            <pc:sldMk cId="2780296306" sldId="257"/>
            <ac:spMk id="8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16.721" v="116" actId="164"/>
          <ac:spMkLst>
            <pc:docMk/>
            <pc:sldMk cId="2780296306" sldId="257"/>
            <ac:spMk id="9" creationId="{00000000-0000-0000-0000-000000000000}"/>
          </ac:spMkLst>
        </pc:spChg>
        <pc:spChg chg="add del mod">
          <ac:chgData name="Alain FERRE" userId="e50f54f4-b905-4037-98d2-10a948046025" providerId="ADAL" clId="{20118CC4-AA2C-415E-98B9-7386AFAB45C4}" dt="2024-04-12T09:19:16.721" v="116" actId="164"/>
          <ac:spMkLst>
            <pc:docMk/>
            <pc:sldMk cId="2780296306" sldId="257"/>
            <ac:spMk id="10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8:59.171" v="115" actId="1076"/>
          <ac:spMkLst>
            <pc:docMk/>
            <pc:sldMk cId="2780296306" sldId="257"/>
            <ac:spMk id="11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8:59.171" v="115" actId="1076"/>
          <ac:spMkLst>
            <pc:docMk/>
            <pc:sldMk cId="2780296306" sldId="257"/>
            <ac:spMk id="12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8:35.267" v="110" actId="1076"/>
          <ac:spMkLst>
            <pc:docMk/>
            <pc:sldMk cId="2780296306" sldId="257"/>
            <ac:spMk id="13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7:47.956" v="101" actId="1076"/>
          <ac:spMkLst>
            <pc:docMk/>
            <pc:sldMk cId="2780296306" sldId="257"/>
            <ac:spMk id="14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8:50.557" v="114" actId="1076"/>
          <ac:spMkLst>
            <pc:docMk/>
            <pc:sldMk cId="2780296306" sldId="257"/>
            <ac:spMk id="15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8:59.171" v="115" actId="1076"/>
          <ac:spMkLst>
            <pc:docMk/>
            <pc:sldMk cId="2780296306" sldId="257"/>
            <ac:spMk id="16" creationId="{00000000-0000-0000-0000-000000000000}"/>
          </ac:spMkLst>
        </pc:spChg>
        <pc:spChg chg="add del mod">
          <ac:chgData name="Alain FERRE" userId="e50f54f4-b905-4037-98d2-10a948046025" providerId="ADAL" clId="{20118CC4-AA2C-415E-98B9-7386AFAB45C4}" dt="2024-04-12T09:19:16.721" v="116" actId="164"/>
          <ac:spMkLst>
            <pc:docMk/>
            <pc:sldMk cId="2780296306" sldId="257"/>
            <ac:spMk id="17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16.721" v="116" actId="164"/>
          <ac:spMkLst>
            <pc:docMk/>
            <pc:sldMk cId="2780296306" sldId="257"/>
            <ac:spMk id="18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8:46.555" v="113" actId="1076"/>
          <ac:spMkLst>
            <pc:docMk/>
            <pc:sldMk cId="2780296306" sldId="257"/>
            <ac:spMk id="22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8:38.887" v="111" actId="1076"/>
          <ac:spMkLst>
            <pc:docMk/>
            <pc:sldMk cId="2780296306" sldId="257"/>
            <ac:spMk id="23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7:30.116" v="86" actId="1076"/>
          <ac:spMkLst>
            <pc:docMk/>
            <pc:sldMk cId="2780296306" sldId="257"/>
            <ac:spMk id="24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8:59.171" v="115" actId="1076"/>
          <ac:spMkLst>
            <pc:docMk/>
            <pc:sldMk cId="2780296306" sldId="257"/>
            <ac:spMk id="25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8:59.171" v="115" actId="1076"/>
          <ac:spMkLst>
            <pc:docMk/>
            <pc:sldMk cId="2780296306" sldId="257"/>
            <ac:spMk id="26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8:42.059" v="112" actId="1076"/>
          <ac:spMkLst>
            <pc:docMk/>
            <pc:sldMk cId="2780296306" sldId="257"/>
            <ac:spMk id="27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6:45.697" v="70" actId="1076"/>
          <ac:spMkLst>
            <pc:docMk/>
            <pc:sldMk cId="2780296306" sldId="257"/>
            <ac:spMk id="28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7:02.554" v="74" actId="1076"/>
          <ac:spMkLst>
            <pc:docMk/>
            <pc:sldMk cId="2780296306" sldId="257"/>
            <ac:spMk id="29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16.721" v="116" actId="164"/>
          <ac:spMkLst>
            <pc:docMk/>
            <pc:sldMk cId="2780296306" sldId="257"/>
            <ac:spMk id="30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8:59.171" v="115" actId="1076"/>
          <ac:spMkLst>
            <pc:docMk/>
            <pc:sldMk cId="2780296306" sldId="257"/>
            <ac:spMk id="31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7:13.771" v="76" actId="1076"/>
          <ac:spMkLst>
            <pc:docMk/>
            <pc:sldMk cId="2780296306" sldId="257"/>
            <ac:spMk id="32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6:51.690" v="72" actId="1076"/>
          <ac:spMkLst>
            <pc:docMk/>
            <pc:sldMk cId="2780296306" sldId="257"/>
            <ac:spMk id="33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6:57.329" v="73" actId="1076"/>
          <ac:spMkLst>
            <pc:docMk/>
            <pc:sldMk cId="2780296306" sldId="257"/>
            <ac:spMk id="35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6:49.323" v="71" actId="1076"/>
          <ac:spMkLst>
            <pc:docMk/>
            <pc:sldMk cId="2780296306" sldId="257"/>
            <ac:spMk id="36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8:59.171" v="115" actId="1076"/>
          <ac:spMkLst>
            <pc:docMk/>
            <pc:sldMk cId="2780296306" sldId="257"/>
            <ac:spMk id="37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7:44.676" v="100" actId="1076"/>
          <ac:spMkLst>
            <pc:docMk/>
            <pc:sldMk cId="2780296306" sldId="257"/>
            <ac:spMk id="38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16.721" v="116" actId="164"/>
          <ac:spMkLst>
            <pc:docMk/>
            <pc:sldMk cId="2780296306" sldId="257"/>
            <ac:spMk id="39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7:06.747" v="75" actId="1076"/>
          <ac:spMkLst>
            <pc:docMk/>
            <pc:sldMk cId="2780296306" sldId="257"/>
            <ac:spMk id="40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7:50.976" v="102" actId="1076"/>
          <ac:spMkLst>
            <pc:docMk/>
            <pc:sldMk cId="2780296306" sldId="257"/>
            <ac:spMk id="41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16.721" v="116" actId="164"/>
          <ac:spMkLst>
            <pc:docMk/>
            <pc:sldMk cId="2780296306" sldId="257"/>
            <ac:spMk id="68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16.721" v="116" actId="164"/>
          <ac:spMkLst>
            <pc:docMk/>
            <pc:sldMk cId="2780296306" sldId="257"/>
            <ac:spMk id="70" creationId="{00000000-0000-0000-0000-000000000000}"/>
          </ac:spMkLst>
        </pc:spChg>
        <pc:spChg chg="mod">
          <ac:chgData name="Alain FERRE" userId="e50f54f4-b905-4037-98d2-10a948046025" providerId="ADAL" clId="{20118CC4-AA2C-415E-98B9-7386AFAB45C4}" dt="2024-04-12T09:19:16.721" v="116" actId="164"/>
          <ac:spMkLst>
            <pc:docMk/>
            <pc:sldMk cId="2780296306" sldId="257"/>
            <ac:spMk id="72" creationId="{00000000-0000-0000-0000-000000000000}"/>
          </ac:spMkLst>
        </pc:spChg>
        <pc:grpChg chg="add mod">
          <ac:chgData name="Alain FERRE" userId="e50f54f4-b905-4037-98d2-10a948046025" providerId="ADAL" clId="{20118CC4-AA2C-415E-98B9-7386AFAB45C4}" dt="2024-04-12T09:19:16.721" v="116" actId="164"/>
          <ac:grpSpMkLst>
            <pc:docMk/>
            <pc:sldMk cId="2780296306" sldId="257"/>
            <ac:grpSpMk id="6" creationId="{FEF16FD9-140A-52C2-5E50-7907EA7E28BF}"/>
          </ac:grpSpMkLst>
        </pc:grpChg>
        <pc:cxnChg chg="del mod">
          <ac:chgData name="Alain FERRE" userId="e50f54f4-b905-4037-98d2-10a948046025" providerId="ADAL" clId="{20118CC4-AA2C-415E-98B9-7386AFAB45C4}" dt="2024-04-12T09:16:07.056" v="53" actId="478"/>
          <ac:cxnSpMkLst>
            <pc:docMk/>
            <pc:sldMk cId="2780296306" sldId="257"/>
            <ac:cxnSpMk id="43" creationId="{00000000-0000-0000-0000-000000000000}"/>
          </ac:cxnSpMkLst>
        </pc:cxnChg>
        <pc:cxnChg chg="del">
          <ac:chgData name="Alain FERRE" userId="e50f54f4-b905-4037-98d2-10a948046025" providerId="ADAL" clId="{20118CC4-AA2C-415E-98B9-7386AFAB45C4}" dt="2024-04-12T09:16:34.226" v="68" actId="478"/>
          <ac:cxnSpMkLst>
            <pc:docMk/>
            <pc:sldMk cId="2780296306" sldId="257"/>
            <ac:cxnSpMk id="44" creationId="{00000000-0000-0000-0000-000000000000}"/>
          </ac:cxnSpMkLst>
        </pc:cxnChg>
        <pc:cxnChg chg="del">
          <ac:chgData name="Alain FERRE" userId="e50f54f4-b905-4037-98d2-10a948046025" providerId="ADAL" clId="{20118CC4-AA2C-415E-98B9-7386AFAB45C4}" dt="2024-04-12T09:16:22.988" v="65" actId="478"/>
          <ac:cxnSpMkLst>
            <pc:docMk/>
            <pc:sldMk cId="2780296306" sldId="257"/>
            <ac:cxnSpMk id="46" creationId="{00000000-0000-0000-0000-000000000000}"/>
          </ac:cxnSpMkLst>
        </pc:cxnChg>
        <pc:cxnChg chg="del">
          <ac:chgData name="Alain FERRE" userId="e50f54f4-b905-4037-98d2-10a948046025" providerId="ADAL" clId="{20118CC4-AA2C-415E-98B9-7386AFAB45C4}" dt="2024-04-12T09:15:29.836" v="38" actId="478"/>
          <ac:cxnSpMkLst>
            <pc:docMk/>
            <pc:sldMk cId="2780296306" sldId="257"/>
            <ac:cxnSpMk id="49" creationId="{00000000-0000-0000-0000-000000000000}"/>
          </ac:cxnSpMkLst>
        </pc:cxnChg>
        <pc:cxnChg chg="del mod">
          <ac:chgData name="Alain FERRE" userId="e50f54f4-b905-4037-98d2-10a948046025" providerId="ADAL" clId="{20118CC4-AA2C-415E-98B9-7386AFAB45C4}" dt="2024-04-12T09:15:30.591" v="39" actId="478"/>
          <ac:cxnSpMkLst>
            <pc:docMk/>
            <pc:sldMk cId="2780296306" sldId="257"/>
            <ac:cxnSpMk id="51" creationId="{00000000-0000-0000-0000-000000000000}"/>
          </ac:cxnSpMkLst>
        </pc:cxnChg>
        <pc:cxnChg chg="del mod">
          <ac:chgData name="Alain FERRE" userId="e50f54f4-b905-4037-98d2-10a948046025" providerId="ADAL" clId="{20118CC4-AA2C-415E-98B9-7386AFAB45C4}" dt="2024-04-12T09:15:31.348" v="40" actId="478"/>
          <ac:cxnSpMkLst>
            <pc:docMk/>
            <pc:sldMk cId="2780296306" sldId="257"/>
            <ac:cxnSpMk id="53" creationId="{00000000-0000-0000-0000-000000000000}"/>
          </ac:cxnSpMkLst>
        </pc:cxnChg>
        <pc:cxnChg chg="del">
          <ac:chgData name="Alain FERRE" userId="e50f54f4-b905-4037-98d2-10a948046025" providerId="ADAL" clId="{20118CC4-AA2C-415E-98B9-7386AFAB45C4}" dt="2024-04-12T09:15:32.346" v="41" actId="478"/>
          <ac:cxnSpMkLst>
            <pc:docMk/>
            <pc:sldMk cId="2780296306" sldId="257"/>
            <ac:cxnSpMk id="56" creationId="{00000000-0000-0000-0000-000000000000}"/>
          </ac:cxnSpMkLst>
        </pc:cxnChg>
        <pc:cxnChg chg="del">
          <ac:chgData name="Alain FERRE" userId="e50f54f4-b905-4037-98d2-10a948046025" providerId="ADAL" clId="{20118CC4-AA2C-415E-98B9-7386AFAB45C4}" dt="2024-04-12T09:15:33.836" v="42" actId="478"/>
          <ac:cxnSpMkLst>
            <pc:docMk/>
            <pc:sldMk cId="2780296306" sldId="257"/>
            <ac:cxnSpMk id="58" creationId="{00000000-0000-0000-0000-000000000000}"/>
          </ac:cxnSpMkLst>
        </pc:cxnChg>
        <pc:cxnChg chg="del">
          <ac:chgData name="Alain FERRE" userId="e50f54f4-b905-4037-98d2-10a948046025" providerId="ADAL" clId="{20118CC4-AA2C-415E-98B9-7386AFAB45C4}" dt="2024-04-12T09:15:34.556" v="43" actId="478"/>
          <ac:cxnSpMkLst>
            <pc:docMk/>
            <pc:sldMk cId="2780296306" sldId="257"/>
            <ac:cxnSpMk id="62" creationId="{00000000-0000-0000-0000-000000000000}"/>
          </ac:cxnSpMkLst>
        </pc:cxnChg>
        <pc:cxnChg chg="del">
          <ac:chgData name="Alain FERRE" userId="e50f54f4-b905-4037-98d2-10a948046025" providerId="ADAL" clId="{20118CC4-AA2C-415E-98B9-7386AFAB45C4}" dt="2024-04-12T09:16:08.706" v="54" actId="478"/>
          <ac:cxnSpMkLst>
            <pc:docMk/>
            <pc:sldMk cId="2780296306" sldId="257"/>
            <ac:cxnSpMk id="64" creationId="{00000000-0000-0000-0000-000000000000}"/>
          </ac:cxnSpMkLst>
        </pc:cxnChg>
        <pc:cxnChg chg="del">
          <ac:chgData name="Alain FERRE" userId="e50f54f4-b905-4037-98d2-10a948046025" providerId="ADAL" clId="{20118CC4-AA2C-415E-98B9-7386AFAB45C4}" dt="2024-04-12T09:16:09.666" v="55" actId="478"/>
          <ac:cxnSpMkLst>
            <pc:docMk/>
            <pc:sldMk cId="2780296306" sldId="257"/>
            <ac:cxnSpMk id="65" creationId="{00000000-0000-0000-0000-000000000000}"/>
          </ac:cxnSpMkLst>
        </pc:cxnChg>
        <pc:cxnChg chg="del">
          <ac:chgData name="Alain FERRE" userId="e50f54f4-b905-4037-98d2-10a948046025" providerId="ADAL" clId="{20118CC4-AA2C-415E-98B9-7386AFAB45C4}" dt="2024-04-12T09:16:10.406" v="56" actId="478"/>
          <ac:cxnSpMkLst>
            <pc:docMk/>
            <pc:sldMk cId="2780296306" sldId="257"/>
            <ac:cxnSpMk id="67" creationId="{00000000-0000-0000-0000-000000000000}"/>
          </ac:cxnSpMkLst>
        </pc:cxnChg>
        <pc:cxnChg chg="del">
          <ac:chgData name="Alain FERRE" userId="e50f54f4-b905-4037-98d2-10a948046025" providerId="ADAL" clId="{20118CC4-AA2C-415E-98B9-7386AFAB45C4}" dt="2024-04-12T09:16:11.142" v="57" actId="478"/>
          <ac:cxnSpMkLst>
            <pc:docMk/>
            <pc:sldMk cId="2780296306" sldId="257"/>
            <ac:cxnSpMk id="69" creationId="{00000000-0000-0000-0000-000000000000}"/>
          </ac:cxnSpMkLst>
        </pc:cxnChg>
        <pc:cxnChg chg="del">
          <ac:chgData name="Alain FERRE" userId="e50f54f4-b905-4037-98d2-10a948046025" providerId="ADAL" clId="{20118CC4-AA2C-415E-98B9-7386AFAB45C4}" dt="2024-04-12T09:16:15.549" v="60" actId="478"/>
          <ac:cxnSpMkLst>
            <pc:docMk/>
            <pc:sldMk cId="2780296306" sldId="257"/>
            <ac:cxnSpMk id="71" creationId="{00000000-0000-0000-0000-000000000000}"/>
          </ac:cxnSpMkLst>
        </pc:cxnChg>
        <pc:cxnChg chg="del">
          <ac:chgData name="Alain FERRE" userId="e50f54f4-b905-4037-98d2-10a948046025" providerId="ADAL" clId="{20118CC4-AA2C-415E-98B9-7386AFAB45C4}" dt="2024-04-12T09:16:16.567" v="61" actId="478"/>
          <ac:cxnSpMkLst>
            <pc:docMk/>
            <pc:sldMk cId="2780296306" sldId="257"/>
            <ac:cxnSpMk id="73" creationId="{00000000-0000-0000-0000-000000000000}"/>
          </ac:cxnSpMkLst>
        </pc:cxnChg>
        <pc:cxnChg chg="del">
          <ac:chgData name="Alain FERRE" userId="e50f54f4-b905-4037-98d2-10a948046025" providerId="ADAL" clId="{20118CC4-AA2C-415E-98B9-7386AFAB45C4}" dt="2024-04-12T09:14:29.652" v="19" actId="478"/>
          <ac:cxnSpMkLst>
            <pc:docMk/>
            <pc:sldMk cId="2780296306" sldId="257"/>
            <ac:cxnSpMk id="74" creationId="{00000000-0000-0000-0000-000000000000}"/>
          </ac:cxnSpMkLst>
        </pc:cxnChg>
        <pc:cxnChg chg="del">
          <ac:chgData name="Alain FERRE" userId="e50f54f4-b905-4037-98d2-10a948046025" providerId="ADAL" clId="{20118CC4-AA2C-415E-98B9-7386AFAB45C4}" dt="2024-04-12T09:16:21.476" v="64" actId="478"/>
          <ac:cxnSpMkLst>
            <pc:docMk/>
            <pc:sldMk cId="2780296306" sldId="257"/>
            <ac:cxnSpMk id="75" creationId="{00000000-0000-0000-0000-000000000000}"/>
          </ac:cxnSpMkLst>
        </pc:cxnChg>
        <pc:cxnChg chg="del">
          <ac:chgData name="Alain FERRE" userId="e50f54f4-b905-4037-98d2-10a948046025" providerId="ADAL" clId="{20118CC4-AA2C-415E-98B9-7386AFAB45C4}" dt="2024-04-12T09:14:26.716" v="16" actId="478"/>
          <ac:cxnSpMkLst>
            <pc:docMk/>
            <pc:sldMk cId="2780296306" sldId="257"/>
            <ac:cxnSpMk id="76" creationId="{00000000-0000-0000-0000-000000000000}"/>
          </ac:cxnSpMkLst>
        </pc:cxnChg>
        <pc:cxnChg chg="del">
          <ac:chgData name="Alain FERRE" userId="e50f54f4-b905-4037-98d2-10a948046025" providerId="ADAL" clId="{20118CC4-AA2C-415E-98B9-7386AFAB45C4}" dt="2024-04-12T09:15:36.286" v="45" actId="478"/>
          <ac:cxnSpMkLst>
            <pc:docMk/>
            <pc:sldMk cId="2780296306" sldId="257"/>
            <ac:cxnSpMk id="77" creationId="{00000000-0000-0000-0000-000000000000}"/>
          </ac:cxnSpMkLst>
        </pc:cxnChg>
        <pc:cxnChg chg="del">
          <ac:chgData name="Alain FERRE" userId="e50f54f4-b905-4037-98d2-10a948046025" providerId="ADAL" clId="{20118CC4-AA2C-415E-98B9-7386AFAB45C4}" dt="2024-04-12T09:14:26.026" v="15" actId="478"/>
          <ac:cxnSpMkLst>
            <pc:docMk/>
            <pc:sldMk cId="2780296306" sldId="257"/>
            <ac:cxnSpMk id="78" creationId="{00000000-0000-0000-0000-000000000000}"/>
          </ac:cxnSpMkLst>
        </pc:cxnChg>
        <pc:cxnChg chg="del">
          <ac:chgData name="Alain FERRE" userId="e50f54f4-b905-4037-98d2-10a948046025" providerId="ADAL" clId="{20118CC4-AA2C-415E-98B9-7386AFAB45C4}" dt="2024-04-12T09:15:35.331" v="44" actId="478"/>
          <ac:cxnSpMkLst>
            <pc:docMk/>
            <pc:sldMk cId="2780296306" sldId="257"/>
            <ac:cxnSpMk id="79" creationId="{00000000-0000-0000-0000-000000000000}"/>
          </ac:cxnSpMkLst>
        </pc:cxnChg>
        <pc:cxnChg chg="del mod">
          <ac:chgData name="Alain FERRE" userId="e50f54f4-b905-4037-98d2-10a948046025" providerId="ADAL" clId="{20118CC4-AA2C-415E-98B9-7386AFAB45C4}" dt="2024-04-12T09:13:18.506" v="4" actId="478"/>
          <ac:cxnSpMkLst>
            <pc:docMk/>
            <pc:sldMk cId="2780296306" sldId="257"/>
            <ac:cxnSpMk id="81" creationId="{00000000-0000-0000-0000-000000000000}"/>
          </ac:cxnSpMkLst>
        </pc:cxnChg>
        <pc:cxnChg chg="del mod">
          <ac:chgData name="Alain FERRE" userId="e50f54f4-b905-4037-98d2-10a948046025" providerId="ADAL" clId="{20118CC4-AA2C-415E-98B9-7386AFAB45C4}" dt="2024-04-12T09:15:12.436" v="32" actId="478"/>
          <ac:cxnSpMkLst>
            <pc:docMk/>
            <pc:sldMk cId="2780296306" sldId="257"/>
            <ac:cxnSpMk id="84" creationId="{00000000-0000-0000-0000-000000000000}"/>
          </ac:cxnSpMkLst>
        </pc:cxnChg>
        <pc:cxnChg chg="del">
          <ac:chgData name="Alain FERRE" userId="e50f54f4-b905-4037-98d2-10a948046025" providerId="ADAL" clId="{20118CC4-AA2C-415E-98B9-7386AFAB45C4}" dt="2024-04-12T09:15:14.276" v="33" actId="478"/>
          <ac:cxnSpMkLst>
            <pc:docMk/>
            <pc:sldMk cId="2780296306" sldId="257"/>
            <ac:cxnSpMk id="85" creationId="{00000000-0000-0000-0000-000000000000}"/>
          </ac:cxnSpMkLst>
        </pc:cxnChg>
        <pc:cxnChg chg="del">
          <ac:chgData name="Alain FERRE" userId="e50f54f4-b905-4037-98d2-10a948046025" providerId="ADAL" clId="{20118CC4-AA2C-415E-98B9-7386AFAB45C4}" dt="2024-04-12T09:14:22.641" v="12" actId="478"/>
          <ac:cxnSpMkLst>
            <pc:docMk/>
            <pc:sldMk cId="2780296306" sldId="257"/>
            <ac:cxnSpMk id="88" creationId="{00000000-0000-0000-0000-000000000000}"/>
          </ac:cxnSpMkLst>
        </pc:cxnChg>
        <pc:cxnChg chg="del">
          <ac:chgData name="Alain FERRE" userId="e50f54f4-b905-4037-98d2-10a948046025" providerId="ADAL" clId="{20118CC4-AA2C-415E-98B9-7386AFAB45C4}" dt="2024-04-12T09:15:15.516" v="34" actId="478"/>
          <ac:cxnSpMkLst>
            <pc:docMk/>
            <pc:sldMk cId="2780296306" sldId="257"/>
            <ac:cxnSpMk id="90" creationId="{00000000-0000-0000-0000-000000000000}"/>
          </ac:cxnSpMkLst>
        </pc:cxnChg>
        <pc:cxnChg chg="del">
          <ac:chgData name="Alain FERRE" userId="e50f54f4-b905-4037-98d2-10a948046025" providerId="ADAL" clId="{20118CC4-AA2C-415E-98B9-7386AFAB45C4}" dt="2024-04-12T09:14:30.806" v="20" actId="478"/>
          <ac:cxnSpMkLst>
            <pc:docMk/>
            <pc:sldMk cId="2780296306" sldId="257"/>
            <ac:cxnSpMk id="93" creationId="{00000000-0000-0000-0000-000000000000}"/>
          </ac:cxnSpMkLst>
        </pc:cxnChg>
        <pc:cxnChg chg="del">
          <ac:chgData name="Alain FERRE" userId="e50f54f4-b905-4037-98d2-10a948046025" providerId="ADAL" clId="{20118CC4-AA2C-415E-98B9-7386AFAB45C4}" dt="2024-04-12T09:14:23.676" v="13" actId="478"/>
          <ac:cxnSpMkLst>
            <pc:docMk/>
            <pc:sldMk cId="2780296306" sldId="257"/>
            <ac:cxnSpMk id="95" creationId="{00000000-0000-0000-0000-000000000000}"/>
          </ac:cxnSpMkLst>
        </pc:cxnChg>
        <pc:cxnChg chg="del">
          <ac:chgData name="Alain FERRE" userId="e50f54f4-b905-4037-98d2-10a948046025" providerId="ADAL" clId="{20118CC4-AA2C-415E-98B9-7386AFAB45C4}" dt="2024-04-12T09:16:39.140" v="69" actId="478"/>
          <ac:cxnSpMkLst>
            <pc:docMk/>
            <pc:sldMk cId="2780296306" sldId="257"/>
            <ac:cxnSpMk id="100" creationId="{00000000-0000-0000-0000-000000000000}"/>
          </ac:cxnSpMkLst>
        </pc:cxnChg>
        <pc:cxnChg chg="del">
          <ac:chgData name="Alain FERRE" userId="e50f54f4-b905-4037-98d2-10a948046025" providerId="ADAL" clId="{20118CC4-AA2C-415E-98B9-7386AFAB45C4}" dt="2024-04-12T09:14:24.606" v="14" actId="478"/>
          <ac:cxnSpMkLst>
            <pc:docMk/>
            <pc:sldMk cId="2780296306" sldId="257"/>
            <ac:cxnSpMk id="102" creationId="{00000000-0000-0000-0000-000000000000}"/>
          </ac:cxnSpMkLst>
        </pc:cxnChg>
        <pc:cxnChg chg="del">
          <ac:chgData name="Alain FERRE" userId="e50f54f4-b905-4037-98d2-10a948046025" providerId="ADAL" clId="{20118CC4-AA2C-415E-98B9-7386AFAB45C4}" dt="2024-04-12T09:14:27.696" v="17" actId="478"/>
          <ac:cxnSpMkLst>
            <pc:docMk/>
            <pc:sldMk cId="2780296306" sldId="257"/>
            <ac:cxnSpMk id="104" creationId="{00000000-0000-0000-0000-000000000000}"/>
          </ac:cxnSpMkLst>
        </pc:cxnChg>
        <pc:cxnChg chg="del mod">
          <ac:chgData name="Alain FERRE" userId="e50f54f4-b905-4037-98d2-10a948046025" providerId="ADAL" clId="{20118CC4-AA2C-415E-98B9-7386AFAB45C4}" dt="2024-04-12T09:14:28.686" v="18" actId="478"/>
          <ac:cxnSpMkLst>
            <pc:docMk/>
            <pc:sldMk cId="2780296306" sldId="257"/>
            <ac:cxnSpMk id="106" creationId="{00000000-0000-0000-0000-000000000000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03715-6C8B-47AA-9460-730D0A17F60D}" type="datetimeFigureOut">
              <a:rPr lang="fr-FR" smtClean="0"/>
              <a:t>12/04/2024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E1C54-0FAB-4831-B486-F6C2936108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6696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03715-6C8B-47AA-9460-730D0A17F60D}" type="datetimeFigureOut">
              <a:rPr lang="fr-FR" smtClean="0"/>
              <a:t>12/04/2024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E1C54-0FAB-4831-B486-F6C2936108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4960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03715-6C8B-47AA-9460-730D0A17F60D}" type="datetimeFigureOut">
              <a:rPr lang="fr-FR" smtClean="0"/>
              <a:t>12/04/2024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E1C54-0FAB-4831-B486-F6C2936108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0401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03715-6C8B-47AA-9460-730D0A17F60D}" type="datetimeFigureOut">
              <a:rPr lang="fr-FR" smtClean="0"/>
              <a:t>12/04/2024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E1C54-0FAB-4831-B486-F6C2936108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2566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03715-6C8B-47AA-9460-730D0A17F60D}" type="datetimeFigureOut">
              <a:rPr lang="fr-FR" smtClean="0"/>
              <a:t>12/04/2024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E1C54-0FAB-4831-B486-F6C2936108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4896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03715-6C8B-47AA-9460-730D0A17F60D}" type="datetimeFigureOut">
              <a:rPr lang="fr-FR" smtClean="0"/>
              <a:t>12/04/2024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E1C54-0FAB-4831-B486-F6C2936108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4028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03715-6C8B-47AA-9460-730D0A17F60D}" type="datetimeFigureOut">
              <a:rPr lang="fr-FR" smtClean="0"/>
              <a:t>12/04/2024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E1C54-0FAB-4831-B486-F6C2936108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6218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03715-6C8B-47AA-9460-730D0A17F60D}" type="datetimeFigureOut">
              <a:rPr lang="fr-FR" smtClean="0"/>
              <a:t>12/04/2024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E1C54-0FAB-4831-B486-F6C2936108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6362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03715-6C8B-47AA-9460-730D0A17F60D}" type="datetimeFigureOut">
              <a:rPr lang="fr-FR" smtClean="0"/>
              <a:t>12/04/2024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E1C54-0FAB-4831-B486-F6C2936108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647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03715-6C8B-47AA-9460-730D0A17F60D}" type="datetimeFigureOut">
              <a:rPr lang="fr-FR" smtClean="0"/>
              <a:t>12/04/2024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E1C54-0FAB-4831-B486-F6C2936108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76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03715-6C8B-47AA-9460-730D0A17F60D}" type="datetimeFigureOut">
              <a:rPr lang="fr-FR" smtClean="0"/>
              <a:t>12/04/2024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E1C54-0FAB-4831-B486-F6C2936108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9775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803715-6C8B-47AA-9460-730D0A17F60D}" type="datetimeFigureOut">
              <a:rPr lang="fr-FR" smtClean="0"/>
              <a:t>12/04/2024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3E1C54-0FAB-4831-B486-F6C2936108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008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/>
          <p:cNvSpPr txBox="1"/>
          <p:nvPr/>
        </p:nvSpPr>
        <p:spPr>
          <a:xfrm>
            <a:off x="8001022" y="920991"/>
            <a:ext cx="1123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err="1"/>
              <a:t>Macrosiphum</a:t>
            </a:r>
            <a:r>
              <a:rPr lang="fr-FR" sz="1000" dirty="0"/>
              <a:t> </a:t>
            </a:r>
            <a:r>
              <a:rPr lang="fr-FR" sz="1000" dirty="0" err="1"/>
              <a:t>rosae</a:t>
            </a:r>
            <a:endParaRPr lang="fr-FR" sz="1000" dirty="0"/>
          </a:p>
        </p:txBody>
      </p:sp>
      <p:sp>
        <p:nvSpPr>
          <p:cNvPr id="12" name="ZoneTexte 11"/>
          <p:cNvSpPr txBox="1"/>
          <p:nvPr/>
        </p:nvSpPr>
        <p:spPr>
          <a:xfrm>
            <a:off x="8003611" y="545296"/>
            <a:ext cx="1123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err="1"/>
              <a:t>Macrosiphum</a:t>
            </a:r>
            <a:r>
              <a:rPr lang="fr-FR" sz="1000" dirty="0"/>
              <a:t> </a:t>
            </a:r>
            <a:r>
              <a:rPr lang="fr-FR" sz="1000" dirty="0" err="1"/>
              <a:t>euphorbiae</a:t>
            </a:r>
            <a:endParaRPr lang="fr-FR" sz="1000" dirty="0"/>
          </a:p>
        </p:txBody>
      </p:sp>
      <p:sp>
        <p:nvSpPr>
          <p:cNvPr id="13" name="ZoneTexte 12"/>
          <p:cNvSpPr txBox="1"/>
          <p:nvPr/>
        </p:nvSpPr>
        <p:spPr>
          <a:xfrm>
            <a:off x="8051668" y="2802778"/>
            <a:ext cx="9070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err="1"/>
              <a:t>Sitona</a:t>
            </a:r>
            <a:r>
              <a:rPr lang="fr-FR" sz="1000" dirty="0"/>
              <a:t> (adulte)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47387" y="4391873"/>
            <a:ext cx="7808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Coupe-bourgeon (larve)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8064216" y="4391873"/>
            <a:ext cx="11230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Thrips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8001021" y="1377462"/>
            <a:ext cx="1123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err="1"/>
              <a:t>Méligèthe</a:t>
            </a:r>
            <a:endParaRPr lang="fr-FR" sz="1000" dirty="0"/>
          </a:p>
          <a:p>
            <a:r>
              <a:rPr lang="fr-FR" sz="1000" dirty="0"/>
              <a:t>(adulte)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8064216" y="4012681"/>
            <a:ext cx="1123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Tenthrède</a:t>
            </a:r>
          </a:p>
          <a:p>
            <a:r>
              <a:rPr lang="fr-FR" sz="1000" dirty="0"/>
              <a:t>(larve)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8059186" y="3183895"/>
            <a:ext cx="6649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Syrphe (larve)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47622" y="3129183"/>
            <a:ext cx="8610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Coccinelle (larve)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8045734" y="2055329"/>
            <a:ext cx="8586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Parasitoïde (larve)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8045367" y="1789550"/>
            <a:ext cx="11230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err="1"/>
              <a:t>Orius</a:t>
            </a:r>
            <a:endParaRPr lang="fr-FR" sz="1000" dirty="0"/>
          </a:p>
        </p:txBody>
      </p:sp>
      <p:sp>
        <p:nvSpPr>
          <p:cNvPr id="27" name="ZoneTexte 26"/>
          <p:cNvSpPr txBox="1"/>
          <p:nvPr/>
        </p:nvSpPr>
        <p:spPr>
          <a:xfrm>
            <a:off x="8064216" y="3571392"/>
            <a:ext cx="809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Syrphe (adulte)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63308" y="153621"/>
            <a:ext cx="11230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err="1"/>
              <a:t>Aeolothrips</a:t>
            </a:r>
            <a:endParaRPr lang="fr-FR" sz="1000" dirty="0"/>
          </a:p>
        </p:txBody>
      </p:sp>
      <p:sp>
        <p:nvSpPr>
          <p:cNvPr id="29" name="ZoneTexte 28"/>
          <p:cNvSpPr txBox="1"/>
          <p:nvPr/>
        </p:nvSpPr>
        <p:spPr>
          <a:xfrm>
            <a:off x="55137" y="1515579"/>
            <a:ext cx="936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Araignée crabe</a:t>
            </a:r>
          </a:p>
        </p:txBody>
      </p:sp>
      <p:sp>
        <p:nvSpPr>
          <p:cNvPr id="31" name="ZoneTexte 30"/>
          <p:cNvSpPr txBox="1"/>
          <p:nvPr/>
        </p:nvSpPr>
        <p:spPr>
          <a:xfrm>
            <a:off x="8045367" y="2421661"/>
            <a:ext cx="936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Punaise </a:t>
            </a:r>
            <a:r>
              <a:rPr lang="fr-FR" sz="1000" dirty="0" err="1"/>
              <a:t>Miridae</a:t>
            </a:r>
            <a:endParaRPr lang="fr-FR" sz="1000" dirty="0"/>
          </a:p>
        </p:txBody>
      </p:sp>
      <p:sp>
        <p:nvSpPr>
          <p:cNvPr id="32" name="ZoneTexte 31"/>
          <p:cNvSpPr txBox="1"/>
          <p:nvPr/>
        </p:nvSpPr>
        <p:spPr>
          <a:xfrm>
            <a:off x="53836" y="2348323"/>
            <a:ext cx="8586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Chrysope (larve)</a:t>
            </a:r>
          </a:p>
        </p:txBody>
      </p:sp>
      <p:sp>
        <p:nvSpPr>
          <p:cNvPr id="33" name="ZoneTexte 32"/>
          <p:cNvSpPr txBox="1"/>
          <p:nvPr/>
        </p:nvSpPr>
        <p:spPr>
          <a:xfrm>
            <a:off x="54246" y="710930"/>
            <a:ext cx="1123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Aphrophore</a:t>
            </a:r>
          </a:p>
          <a:p>
            <a:r>
              <a:rPr lang="fr-FR" sz="1000" dirty="0"/>
              <a:t>(larve)</a:t>
            </a:r>
          </a:p>
        </p:txBody>
      </p:sp>
      <p:sp>
        <p:nvSpPr>
          <p:cNvPr id="35" name="ZoneTexte 34"/>
          <p:cNvSpPr txBox="1"/>
          <p:nvPr/>
        </p:nvSpPr>
        <p:spPr>
          <a:xfrm>
            <a:off x="54246" y="1117427"/>
            <a:ext cx="1123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Aphrophore</a:t>
            </a:r>
          </a:p>
          <a:p>
            <a:r>
              <a:rPr lang="fr-FR" sz="1000" dirty="0"/>
              <a:t>(adulte)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55137" y="427350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err="1"/>
              <a:t>Anistide</a:t>
            </a:r>
            <a:endParaRPr lang="fr-FR" sz="1000" dirty="0"/>
          </a:p>
        </p:txBody>
      </p:sp>
      <p:sp>
        <p:nvSpPr>
          <p:cNvPr id="37" name="ZoneTexte 36"/>
          <p:cNvSpPr txBox="1"/>
          <p:nvPr/>
        </p:nvSpPr>
        <p:spPr>
          <a:xfrm>
            <a:off x="8001022" y="184111"/>
            <a:ext cx="1123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Lepture</a:t>
            </a:r>
          </a:p>
          <a:p>
            <a:r>
              <a:rPr lang="fr-FR" sz="1000" dirty="0"/>
              <a:t>(adulte)</a:t>
            </a:r>
          </a:p>
        </p:txBody>
      </p:sp>
      <p:sp>
        <p:nvSpPr>
          <p:cNvPr id="38" name="ZoneTexte 37"/>
          <p:cNvSpPr txBox="1"/>
          <p:nvPr/>
        </p:nvSpPr>
        <p:spPr>
          <a:xfrm>
            <a:off x="48102" y="3959969"/>
            <a:ext cx="1123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Collembole, psoque</a:t>
            </a:r>
          </a:p>
        </p:txBody>
      </p:sp>
      <p:sp>
        <p:nvSpPr>
          <p:cNvPr id="40" name="ZoneTexte 39"/>
          <p:cNvSpPr txBox="1"/>
          <p:nvPr/>
        </p:nvSpPr>
        <p:spPr>
          <a:xfrm>
            <a:off x="54739" y="1935374"/>
            <a:ext cx="936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Araignée </a:t>
            </a:r>
            <a:r>
              <a:rPr lang="fr-FR" sz="1000" dirty="0" err="1"/>
              <a:t>saltique</a:t>
            </a:r>
            <a:endParaRPr lang="fr-FR" sz="1000" dirty="0"/>
          </a:p>
        </p:txBody>
      </p:sp>
      <p:sp>
        <p:nvSpPr>
          <p:cNvPr id="41" name="ZoneTexte 40"/>
          <p:cNvSpPr txBox="1"/>
          <p:nvPr/>
        </p:nvSpPr>
        <p:spPr>
          <a:xfrm>
            <a:off x="39430" y="4961333"/>
            <a:ext cx="11230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Fourmis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EF16FD9-140A-52C2-5E50-7907EA7E28BF}"/>
              </a:ext>
            </a:extLst>
          </p:cNvPr>
          <p:cNvGrpSpPr/>
          <p:nvPr/>
        </p:nvGrpSpPr>
        <p:grpSpPr>
          <a:xfrm>
            <a:off x="971600" y="-62608"/>
            <a:ext cx="7020000" cy="7020000"/>
            <a:chOff x="971600" y="-62608"/>
            <a:chExt cx="7020000" cy="7020000"/>
          </a:xfrm>
        </p:grpSpPr>
        <p:sp>
          <p:nvSpPr>
            <p:cNvPr id="39" name="Ellipse 38"/>
            <p:cNvSpPr/>
            <p:nvPr/>
          </p:nvSpPr>
          <p:spPr>
            <a:xfrm>
              <a:off x="971600" y="-62608"/>
              <a:ext cx="7020000" cy="7020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30" name="Ellipse 29"/>
            <p:cNvSpPr/>
            <p:nvPr/>
          </p:nvSpPr>
          <p:spPr>
            <a:xfrm>
              <a:off x="1728304" y="657312"/>
              <a:ext cx="5580000" cy="55800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17" name="Ellipse 16"/>
            <p:cNvSpPr/>
            <p:nvPr/>
          </p:nvSpPr>
          <p:spPr>
            <a:xfrm>
              <a:off x="2448224" y="1377232"/>
              <a:ext cx="4140000" cy="414000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10" name="Ellipse 9"/>
            <p:cNvSpPr/>
            <p:nvPr/>
          </p:nvSpPr>
          <p:spPr>
            <a:xfrm>
              <a:off x="3204136" y="2133144"/>
              <a:ext cx="2592000" cy="2592000"/>
            </a:xfrm>
            <a:prstGeom prst="ellipse">
              <a:avLst/>
            </a:prstGeom>
            <a:solidFill>
              <a:srgbClr val="FF9999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Ellipse 3"/>
            <p:cNvSpPr/>
            <p:nvPr/>
          </p:nvSpPr>
          <p:spPr>
            <a:xfrm>
              <a:off x="3966455" y="2902041"/>
              <a:ext cx="1080000" cy="108000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tx1"/>
                  </a:solidFill>
                </a:rPr>
                <a:t>Rosier</a:t>
              </a:r>
            </a:p>
          </p:txBody>
        </p:sp>
        <p:sp>
          <p:nvSpPr>
            <p:cNvPr id="7" name="ZoneTexte 6"/>
            <p:cNvSpPr txBox="1"/>
            <p:nvPr/>
          </p:nvSpPr>
          <p:spPr>
            <a:xfrm>
              <a:off x="4088238" y="3049216"/>
              <a:ext cx="44595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/>
                <a:t>Apex</a:t>
              </a:r>
            </a:p>
          </p:txBody>
        </p:sp>
        <p:sp>
          <p:nvSpPr>
            <p:cNvPr id="8" name="ZoneTexte 7"/>
            <p:cNvSpPr txBox="1"/>
            <p:nvPr/>
          </p:nvSpPr>
          <p:spPr>
            <a:xfrm>
              <a:off x="4549122" y="3048115"/>
              <a:ext cx="4491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/>
                <a:t>Fleur</a:t>
              </a:r>
            </a:p>
          </p:txBody>
        </p:sp>
        <p:sp>
          <p:nvSpPr>
            <p:cNvPr id="9" name="ZoneTexte 8"/>
            <p:cNvSpPr txBox="1"/>
            <p:nvPr/>
          </p:nvSpPr>
          <p:spPr>
            <a:xfrm>
              <a:off x="4543917" y="3512041"/>
              <a:ext cx="5677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/>
                <a:t>Bouton</a:t>
              </a:r>
            </a:p>
          </p:txBody>
        </p:sp>
        <p:sp>
          <p:nvSpPr>
            <p:cNvPr id="18" name="ZoneTexte 17"/>
            <p:cNvSpPr txBox="1"/>
            <p:nvPr/>
          </p:nvSpPr>
          <p:spPr>
            <a:xfrm>
              <a:off x="4058140" y="3471391"/>
              <a:ext cx="7846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/>
                <a:t>Jeune feuille</a:t>
              </a:r>
            </a:p>
          </p:txBody>
        </p:sp>
        <p:sp>
          <p:nvSpPr>
            <p:cNvPr id="5" name="Rectangle 4"/>
            <p:cNvSpPr/>
            <p:nvPr/>
          </p:nvSpPr>
          <p:spPr>
            <a:xfrm>
              <a:off x="2529441" y="4792443"/>
              <a:ext cx="3977566" cy="183614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1"/>
                </a:avLst>
              </a:prstTxWarp>
              <a:spAutoFit/>
            </a:bodyPr>
            <a:lstStyle/>
            <a:p>
              <a:pPr algn="ctr"/>
              <a:r>
                <a:rPr lang="fr-FR" sz="20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Organismes neutres</a:t>
              </a: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2894550" y="4077833"/>
              <a:ext cx="3254102" cy="183614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1"/>
                </a:avLst>
              </a:prstTxWarp>
              <a:spAutoFit/>
            </a:bodyPr>
            <a:lstStyle/>
            <a:p>
              <a:pPr algn="ctr"/>
              <a:r>
                <a:rPr lang="fr-FR" sz="20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Auxiliaires généralistes</a:t>
              </a: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3141824" y="3287304"/>
              <a:ext cx="2750732" cy="183614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1"/>
                </a:avLst>
              </a:prstTxWarp>
              <a:spAutoFit/>
            </a:bodyPr>
            <a:lstStyle/>
            <a:p>
              <a:pPr algn="ctr"/>
              <a:r>
                <a:rPr lang="fr-FR" sz="20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Auxiliaires de foyer</a:t>
              </a: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3374814" y="2697988"/>
              <a:ext cx="2288798" cy="183614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1"/>
                </a:avLst>
              </a:prstTxWarp>
              <a:spAutoFit/>
            </a:bodyPr>
            <a:lstStyle/>
            <a:p>
              <a:pPr algn="ctr"/>
              <a:r>
                <a:rPr lang="fr-FR" sz="20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Ravageurs</a:t>
              </a: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77C1FC0B-1469-03B4-ED67-F1941F2AF82F}"/>
              </a:ext>
            </a:extLst>
          </p:cNvPr>
          <p:cNvSpPr txBox="1"/>
          <p:nvPr/>
        </p:nvSpPr>
        <p:spPr>
          <a:xfrm>
            <a:off x="53836" y="3532237"/>
            <a:ext cx="8610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Coccinelle (adulte)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3A0D3E0-2A57-AB4D-8DD4-56D52BCAA826}"/>
              </a:ext>
            </a:extLst>
          </p:cNvPr>
          <p:cNvSpPr txBox="1"/>
          <p:nvPr/>
        </p:nvSpPr>
        <p:spPr>
          <a:xfrm>
            <a:off x="48778" y="2731031"/>
            <a:ext cx="8586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Chrysope (adulte)</a:t>
            </a:r>
          </a:p>
        </p:txBody>
      </p:sp>
    </p:spTree>
    <p:extLst>
      <p:ext uri="{BB962C8B-B14F-4D97-AF65-F5344CB8AC3E}">
        <p14:creationId xmlns:p14="http://schemas.microsoft.com/office/powerpoint/2010/main" val="2780296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F05E2C30-369F-A845-3B2C-034ADCA6D924}"/>
              </a:ext>
            </a:extLst>
          </p:cNvPr>
          <p:cNvGrpSpPr/>
          <p:nvPr/>
        </p:nvGrpSpPr>
        <p:grpSpPr>
          <a:xfrm>
            <a:off x="971600" y="-62608"/>
            <a:ext cx="7243709" cy="7020000"/>
            <a:chOff x="971600" y="-62608"/>
            <a:chExt cx="7243709" cy="7020000"/>
          </a:xfrm>
        </p:grpSpPr>
        <p:sp>
          <p:nvSpPr>
            <p:cNvPr id="39" name="Ellipse 38"/>
            <p:cNvSpPr/>
            <p:nvPr/>
          </p:nvSpPr>
          <p:spPr>
            <a:xfrm>
              <a:off x="971600" y="-62608"/>
              <a:ext cx="7020000" cy="7020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30" name="Ellipse 29"/>
            <p:cNvSpPr/>
            <p:nvPr/>
          </p:nvSpPr>
          <p:spPr>
            <a:xfrm>
              <a:off x="1728304" y="657312"/>
              <a:ext cx="5580000" cy="55800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17" name="Ellipse 16"/>
            <p:cNvSpPr/>
            <p:nvPr/>
          </p:nvSpPr>
          <p:spPr>
            <a:xfrm>
              <a:off x="2448224" y="1377232"/>
              <a:ext cx="4140000" cy="414000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10" name="Ellipse 9"/>
            <p:cNvSpPr/>
            <p:nvPr/>
          </p:nvSpPr>
          <p:spPr>
            <a:xfrm>
              <a:off x="3204136" y="2133144"/>
              <a:ext cx="2592000" cy="2592000"/>
            </a:xfrm>
            <a:prstGeom prst="ellipse">
              <a:avLst/>
            </a:prstGeom>
            <a:solidFill>
              <a:srgbClr val="FF9999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Ellipse 3"/>
            <p:cNvSpPr/>
            <p:nvPr/>
          </p:nvSpPr>
          <p:spPr>
            <a:xfrm>
              <a:off x="3966455" y="2902041"/>
              <a:ext cx="1080000" cy="108000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tx1"/>
                  </a:solidFill>
                </a:rPr>
                <a:t>Rosier</a:t>
              </a:r>
            </a:p>
          </p:txBody>
        </p:sp>
        <p:sp>
          <p:nvSpPr>
            <p:cNvPr id="7" name="ZoneTexte 6"/>
            <p:cNvSpPr txBox="1"/>
            <p:nvPr/>
          </p:nvSpPr>
          <p:spPr>
            <a:xfrm>
              <a:off x="4088238" y="3049216"/>
              <a:ext cx="44595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/>
                <a:t>Apex</a:t>
              </a:r>
            </a:p>
          </p:txBody>
        </p:sp>
        <p:sp>
          <p:nvSpPr>
            <p:cNvPr id="8" name="ZoneTexte 7"/>
            <p:cNvSpPr txBox="1"/>
            <p:nvPr/>
          </p:nvSpPr>
          <p:spPr>
            <a:xfrm>
              <a:off x="4549122" y="3048115"/>
              <a:ext cx="4491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/>
                <a:t>Fleur</a:t>
              </a:r>
            </a:p>
          </p:txBody>
        </p:sp>
        <p:sp>
          <p:nvSpPr>
            <p:cNvPr id="9" name="ZoneTexte 8"/>
            <p:cNvSpPr txBox="1"/>
            <p:nvPr/>
          </p:nvSpPr>
          <p:spPr>
            <a:xfrm>
              <a:off x="4543917" y="3512041"/>
              <a:ext cx="56778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/>
                <a:t>Bouton</a:t>
              </a:r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3736287" y="2497523"/>
              <a:ext cx="11230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err="1"/>
                <a:t>Macrosiphum</a:t>
              </a:r>
              <a:r>
                <a:rPr lang="fr-FR" sz="1000" dirty="0"/>
                <a:t> </a:t>
              </a:r>
              <a:r>
                <a:rPr lang="fr-FR" sz="1000" dirty="0" err="1"/>
                <a:t>rosae</a:t>
              </a:r>
              <a:endParaRPr lang="fr-FR" sz="1000" dirty="0"/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3264397" y="2901066"/>
              <a:ext cx="11230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err="1"/>
                <a:t>Macrosiphum</a:t>
              </a:r>
              <a:r>
                <a:rPr lang="fr-FR" sz="1000" dirty="0"/>
                <a:t> </a:t>
              </a:r>
              <a:r>
                <a:rPr lang="fr-FR" sz="1000" dirty="0" err="1"/>
                <a:t>euphorbiae</a:t>
              </a:r>
              <a:endParaRPr lang="fr-FR" sz="1000" dirty="0"/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4387426" y="4005064"/>
              <a:ext cx="90700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err="1"/>
                <a:t>Sitona</a:t>
              </a:r>
              <a:r>
                <a:rPr lang="fr-FR" sz="1000" dirty="0"/>
                <a:t> (adulte)</a:t>
              </a:r>
            </a:p>
          </p:txBody>
        </p:sp>
        <p:sp>
          <p:nvSpPr>
            <p:cNvPr id="14" name="ZoneTexte 13"/>
            <p:cNvSpPr txBox="1"/>
            <p:nvPr/>
          </p:nvSpPr>
          <p:spPr>
            <a:xfrm>
              <a:off x="4998284" y="3635151"/>
              <a:ext cx="780821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/>
                <a:t>Coupe-bourgeon (larve)</a:t>
              </a:r>
            </a:p>
          </p:txBody>
        </p:sp>
        <p:sp>
          <p:nvSpPr>
            <p:cNvPr id="15" name="ZoneTexte 14"/>
            <p:cNvSpPr txBox="1"/>
            <p:nvPr/>
          </p:nvSpPr>
          <p:spPr>
            <a:xfrm>
              <a:off x="4826266" y="2654845"/>
              <a:ext cx="11230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/>
                <a:t>Thrips</a:t>
              </a:r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5035277" y="3064954"/>
              <a:ext cx="11230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err="1"/>
                <a:t>Méligèthe</a:t>
              </a:r>
              <a:endParaRPr lang="fr-FR" sz="1000" dirty="0"/>
            </a:p>
            <a:p>
              <a:r>
                <a:rPr lang="fr-FR" sz="1000" dirty="0"/>
                <a:t>(adulte)</a:t>
              </a:r>
            </a:p>
          </p:txBody>
        </p:sp>
        <p:sp>
          <p:nvSpPr>
            <p:cNvPr id="18" name="ZoneTexte 17"/>
            <p:cNvSpPr txBox="1"/>
            <p:nvPr/>
          </p:nvSpPr>
          <p:spPr>
            <a:xfrm>
              <a:off x="4058140" y="3471391"/>
              <a:ext cx="7846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/>
                <a:t>Jeune feuille</a:t>
              </a:r>
            </a:p>
          </p:txBody>
        </p:sp>
        <p:sp>
          <p:nvSpPr>
            <p:cNvPr id="22" name="ZoneTexte 21"/>
            <p:cNvSpPr txBox="1"/>
            <p:nvPr/>
          </p:nvSpPr>
          <p:spPr>
            <a:xfrm>
              <a:off x="3526723" y="3926959"/>
              <a:ext cx="11230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/>
                <a:t>Tenthrède</a:t>
              </a:r>
            </a:p>
            <a:p>
              <a:r>
                <a:rPr lang="fr-FR" sz="1000" dirty="0"/>
                <a:t>(larve)</a:t>
              </a:r>
            </a:p>
          </p:txBody>
        </p:sp>
        <p:sp>
          <p:nvSpPr>
            <p:cNvPr id="23" name="ZoneTexte 22"/>
            <p:cNvSpPr txBox="1"/>
            <p:nvPr/>
          </p:nvSpPr>
          <p:spPr>
            <a:xfrm>
              <a:off x="3550810" y="1773976"/>
              <a:ext cx="6649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/>
                <a:t>Syrphe (larve)</a:t>
              </a:r>
            </a:p>
          </p:txBody>
        </p:sp>
        <p:sp>
          <p:nvSpPr>
            <p:cNvPr id="24" name="ZoneTexte 23"/>
            <p:cNvSpPr txBox="1"/>
            <p:nvPr/>
          </p:nvSpPr>
          <p:spPr>
            <a:xfrm>
              <a:off x="2929936" y="2145056"/>
              <a:ext cx="86100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/>
                <a:t>Coccinelle (larve)</a:t>
              </a:r>
            </a:p>
          </p:txBody>
        </p:sp>
        <p:sp>
          <p:nvSpPr>
            <p:cNvPr id="25" name="ZoneTexte 24"/>
            <p:cNvSpPr txBox="1"/>
            <p:nvPr/>
          </p:nvSpPr>
          <p:spPr>
            <a:xfrm>
              <a:off x="2541835" y="2649106"/>
              <a:ext cx="85869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/>
                <a:t>Parasitoïde (larve)</a:t>
              </a:r>
            </a:p>
          </p:txBody>
        </p:sp>
        <p:sp>
          <p:nvSpPr>
            <p:cNvPr id="26" name="ZoneTexte 25"/>
            <p:cNvSpPr txBox="1"/>
            <p:nvPr/>
          </p:nvSpPr>
          <p:spPr>
            <a:xfrm>
              <a:off x="5349538" y="2121596"/>
              <a:ext cx="11230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err="1"/>
                <a:t>Orius</a:t>
              </a:r>
              <a:endParaRPr lang="fr-FR" sz="1000" dirty="0"/>
            </a:p>
          </p:txBody>
        </p:sp>
        <p:sp>
          <p:nvSpPr>
            <p:cNvPr id="27" name="ZoneTexte 26"/>
            <p:cNvSpPr txBox="1"/>
            <p:nvPr/>
          </p:nvSpPr>
          <p:spPr>
            <a:xfrm>
              <a:off x="5261931" y="332656"/>
              <a:ext cx="8094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/>
                <a:t>Syrphe (adulte)</a:t>
              </a:r>
            </a:p>
          </p:txBody>
        </p:sp>
        <p:sp>
          <p:nvSpPr>
            <p:cNvPr id="28" name="ZoneTexte 27"/>
            <p:cNvSpPr txBox="1"/>
            <p:nvPr/>
          </p:nvSpPr>
          <p:spPr>
            <a:xfrm>
              <a:off x="5484963" y="2341257"/>
              <a:ext cx="11230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err="1"/>
                <a:t>Aeolothrips</a:t>
              </a:r>
              <a:endParaRPr lang="fr-FR" sz="1000" dirty="0"/>
            </a:p>
          </p:txBody>
        </p:sp>
        <p:sp>
          <p:nvSpPr>
            <p:cNvPr id="29" name="ZoneTexte 28"/>
            <p:cNvSpPr txBox="1"/>
            <p:nvPr/>
          </p:nvSpPr>
          <p:spPr>
            <a:xfrm>
              <a:off x="6516216" y="2925064"/>
              <a:ext cx="9361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/>
                <a:t>Araignée crabe</a:t>
              </a:r>
            </a:p>
          </p:txBody>
        </p:sp>
        <p:sp>
          <p:nvSpPr>
            <p:cNvPr id="31" name="ZoneTexte 30"/>
            <p:cNvSpPr txBox="1"/>
            <p:nvPr/>
          </p:nvSpPr>
          <p:spPr>
            <a:xfrm>
              <a:off x="2503128" y="1573921"/>
              <a:ext cx="9361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/>
                <a:t>Punaise </a:t>
              </a:r>
              <a:r>
                <a:rPr lang="fr-FR" sz="1000" dirty="0" err="1"/>
                <a:t>Miridae</a:t>
              </a:r>
              <a:endParaRPr lang="fr-FR" sz="1000" dirty="0"/>
            </a:p>
          </p:txBody>
        </p:sp>
        <p:sp>
          <p:nvSpPr>
            <p:cNvPr id="32" name="ZoneTexte 31"/>
            <p:cNvSpPr txBox="1"/>
            <p:nvPr/>
          </p:nvSpPr>
          <p:spPr>
            <a:xfrm>
              <a:off x="2500590" y="3294336"/>
              <a:ext cx="85869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/>
                <a:t>Chrysope (larve)</a:t>
              </a:r>
            </a:p>
          </p:txBody>
        </p:sp>
        <p:sp>
          <p:nvSpPr>
            <p:cNvPr id="33" name="ZoneTexte 32"/>
            <p:cNvSpPr txBox="1"/>
            <p:nvPr/>
          </p:nvSpPr>
          <p:spPr>
            <a:xfrm>
              <a:off x="3203848" y="3355716"/>
              <a:ext cx="11230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/>
                <a:t>Aphrophore</a:t>
              </a:r>
            </a:p>
            <a:p>
              <a:r>
                <a:rPr lang="fr-FR" sz="1000" dirty="0"/>
                <a:t>(larve)</a:t>
              </a:r>
            </a:p>
          </p:txBody>
        </p:sp>
        <p:sp>
          <p:nvSpPr>
            <p:cNvPr id="35" name="ZoneTexte 34"/>
            <p:cNvSpPr txBox="1"/>
            <p:nvPr/>
          </p:nvSpPr>
          <p:spPr>
            <a:xfrm>
              <a:off x="1343487" y="4747810"/>
              <a:ext cx="11230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/>
                <a:t>Aphrophore</a:t>
              </a:r>
            </a:p>
            <a:p>
              <a:r>
                <a:rPr lang="fr-FR" sz="1000" dirty="0"/>
                <a:t>(adulte)</a:t>
              </a:r>
            </a:p>
          </p:txBody>
        </p:sp>
        <p:sp>
          <p:nvSpPr>
            <p:cNvPr id="36" name="ZoneTexte 35"/>
            <p:cNvSpPr txBox="1"/>
            <p:nvPr/>
          </p:nvSpPr>
          <p:spPr>
            <a:xfrm>
              <a:off x="1763688" y="3861048"/>
              <a:ext cx="93610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err="1"/>
                <a:t>Anistide</a:t>
              </a:r>
              <a:endParaRPr lang="fr-FR" sz="1000" dirty="0"/>
            </a:p>
          </p:txBody>
        </p:sp>
        <p:sp>
          <p:nvSpPr>
            <p:cNvPr id="37" name="ZoneTexte 36"/>
            <p:cNvSpPr txBox="1"/>
            <p:nvPr/>
          </p:nvSpPr>
          <p:spPr>
            <a:xfrm>
              <a:off x="7092280" y="1988840"/>
              <a:ext cx="11230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/>
                <a:t>Lepture</a:t>
              </a:r>
            </a:p>
            <a:p>
              <a:r>
                <a:rPr lang="fr-FR" sz="1000" dirty="0"/>
                <a:t>(adulte)</a:t>
              </a:r>
            </a:p>
          </p:txBody>
        </p:sp>
        <p:sp>
          <p:nvSpPr>
            <p:cNvPr id="38" name="ZoneTexte 37"/>
            <p:cNvSpPr txBox="1"/>
            <p:nvPr/>
          </p:nvSpPr>
          <p:spPr>
            <a:xfrm>
              <a:off x="1000699" y="2848060"/>
              <a:ext cx="11230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/>
                <a:t>Collembole, psoque</a:t>
              </a:r>
            </a:p>
          </p:txBody>
        </p:sp>
        <p:sp>
          <p:nvSpPr>
            <p:cNvPr id="40" name="ZoneTexte 39"/>
            <p:cNvSpPr txBox="1"/>
            <p:nvPr/>
          </p:nvSpPr>
          <p:spPr>
            <a:xfrm>
              <a:off x="5911052" y="4869160"/>
              <a:ext cx="9361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/>
                <a:t>Araignée </a:t>
              </a:r>
              <a:r>
                <a:rPr lang="fr-FR" sz="1000" dirty="0" err="1"/>
                <a:t>saltique</a:t>
              </a:r>
              <a:endParaRPr lang="fr-FR" sz="1000" dirty="0"/>
            </a:p>
          </p:txBody>
        </p:sp>
        <p:sp>
          <p:nvSpPr>
            <p:cNvPr id="41" name="ZoneTexte 40"/>
            <p:cNvSpPr txBox="1"/>
            <p:nvPr/>
          </p:nvSpPr>
          <p:spPr>
            <a:xfrm>
              <a:off x="1420800" y="1949285"/>
              <a:ext cx="11230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/>
                <a:t>Fourmis</a:t>
              </a:r>
            </a:p>
          </p:txBody>
        </p:sp>
        <p:cxnSp>
          <p:nvCxnSpPr>
            <p:cNvPr id="43" name="Connecteur droit avec flèche 42"/>
            <p:cNvCxnSpPr>
              <a:endCxn id="12" idx="3"/>
            </p:cNvCxnSpPr>
            <p:nvPr/>
          </p:nvCxnSpPr>
          <p:spPr>
            <a:xfrm>
              <a:off x="4297801" y="2777955"/>
              <a:ext cx="89625" cy="323166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Connecteur droit avec flèche 43"/>
            <p:cNvCxnSpPr/>
            <p:nvPr/>
          </p:nvCxnSpPr>
          <p:spPr>
            <a:xfrm>
              <a:off x="4058140" y="3171225"/>
              <a:ext cx="89625" cy="46716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Connecteur droit avec flèche 45"/>
            <p:cNvCxnSpPr/>
            <p:nvPr/>
          </p:nvCxnSpPr>
          <p:spPr>
            <a:xfrm flipV="1">
              <a:off x="3883296" y="3325175"/>
              <a:ext cx="332486" cy="103825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Connecteur droit avec flèche 48"/>
            <p:cNvCxnSpPr/>
            <p:nvPr/>
          </p:nvCxnSpPr>
          <p:spPr>
            <a:xfrm flipV="1">
              <a:off x="3993089" y="3799368"/>
              <a:ext cx="219726" cy="16921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Connecteur droit avec flèche 50"/>
            <p:cNvCxnSpPr>
              <a:endCxn id="18" idx="2"/>
            </p:cNvCxnSpPr>
            <p:nvPr/>
          </p:nvCxnSpPr>
          <p:spPr>
            <a:xfrm flipH="1" flipV="1">
              <a:off x="4450460" y="3871501"/>
              <a:ext cx="103517" cy="181693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Connecteur droit avec flèche 52"/>
            <p:cNvCxnSpPr>
              <a:endCxn id="18" idx="3"/>
            </p:cNvCxnSpPr>
            <p:nvPr/>
          </p:nvCxnSpPr>
          <p:spPr>
            <a:xfrm flipV="1">
              <a:off x="4649752" y="3671446"/>
              <a:ext cx="193028" cy="381748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Connecteur droit avec flèche 55"/>
            <p:cNvCxnSpPr/>
            <p:nvPr/>
          </p:nvCxnSpPr>
          <p:spPr>
            <a:xfrm flipH="1" flipV="1">
              <a:off x="4998284" y="3694446"/>
              <a:ext cx="69147" cy="104922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Connecteur droit avec flèche 57"/>
            <p:cNvCxnSpPr/>
            <p:nvPr/>
          </p:nvCxnSpPr>
          <p:spPr>
            <a:xfrm flipH="1" flipV="1">
              <a:off x="4932040" y="3233055"/>
              <a:ext cx="179661" cy="51929"/>
            </a:xfrm>
            <a:prstGeom prst="straightConnector1">
              <a:avLst/>
            </a:prstGeom>
            <a:ln>
              <a:solidFill>
                <a:srgbClr val="FFFF00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Connecteur droit avec flèche 61"/>
            <p:cNvCxnSpPr/>
            <p:nvPr/>
          </p:nvCxnSpPr>
          <p:spPr>
            <a:xfrm flipH="1">
              <a:off x="4791078" y="2849161"/>
              <a:ext cx="240275" cy="27595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Connecteur droit avec flèche 63"/>
            <p:cNvCxnSpPr/>
            <p:nvPr/>
          </p:nvCxnSpPr>
          <p:spPr>
            <a:xfrm>
              <a:off x="3838483" y="2133144"/>
              <a:ext cx="89625" cy="32316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Connecteur droit avec flèche 64"/>
            <p:cNvCxnSpPr/>
            <p:nvPr/>
          </p:nvCxnSpPr>
          <p:spPr>
            <a:xfrm flipH="1">
              <a:off x="3707904" y="2145056"/>
              <a:ext cx="43500" cy="79448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Connecteur droit avec flèche 66"/>
            <p:cNvCxnSpPr/>
            <p:nvPr/>
          </p:nvCxnSpPr>
          <p:spPr>
            <a:xfrm>
              <a:off x="3572560" y="2308914"/>
              <a:ext cx="265923" cy="22282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Connecteur droit avec flèche 68"/>
            <p:cNvCxnSpPr/>
            <p:nvPr/>
          </p:nvCxnSpPr>
          <p:spPr>
            <a:xfrm>
              <a:off x="3485481" y="2407730"/>
              <a:ext cx="132961" cy="53180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" name="Connecteur droit avec flèche 70"/>
            <p:cNvCxnSpPr/>
            <p:nvPr/>
          </p:nvCxnSpPr>
          <p:spPr>
            <a:xfrm flipV="1">
              <a:off x="3260854" y="2636912"/>
              <a:ext cx="447050" cy="7945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Connecteur droit avec flèche 72"/>
            <p:cNvCxnSpPr/>
            <p:nvPr/>
          </p:nvCxnSpPr>
          <p:spPr>
            <a:xfrm>
              <a:off x="3261956" y="2798785"/>
              <a:ext cx="223525" cy="14075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Connecteur droit avec flèche 74"/>
            <p:cNvCxnSpPr/>
            <p:nvPr/>
          </p:nvCxnSpPr>
          <p:spPr>
            <a:xfrm flipV="1">
              <a:off x="3125510" y="3248170"/>
              <a:ext cx="223525" cy="12891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Connecteur droit avec flèche 76"/>
            <p:cNvCxnSpPr/>
            <p:nvPr/>
          </p:nvCxnSpPr>
          <p:spPr>
            <a:xfrm flipH="1">
              <a:off x="5111701" y="2331678"/>
              <a:ext cx="408922" cy="38468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Connecteur droit avec flèche 78"/>
            <p:cNvCxnSpPr/>
            <p:nvPr/>
          </p:nvCxnSpPr>
          <p:spPr>
            <a:xfrm flipH="1">
              <a:off x="5264101" y="2579898"/>
              <a:ext cx="399069" cy="19860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" name="Connecteur droit avec flèche 80"/>
            <p:cNvCxnSpPr>
              <a:stCxn id="29" idx="1"/>
            </p:cNvCxnSpPr>
            <p:nvPr/>
          </p:nvCxnSpPr>
          <p:spPr>
            <a:xfrm flipH="1">
              <a:off x="5703810" y="3125119"/>
              <a:ext cx="812406" cy="9282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4" name="Connecteur droit avec flèche 83"/>
            <p:cNvCxnSpPr>
              <a:stCxn id="37" idx="1"/>
            </p:cNvCxnSpPr>
            <p:nvPr/>
          </p:nvCxnSpPr>
          <p:spPr>
            <a:xfrm flipH="1">
              <a:off x="4859316" y="2188895"/>
              <a:ext cx="2232964" cy="936224"/>
            </a:xfrm>
            <a:prstGeom prst="straightConnector1">
              <a:avLst/>
            </a:prstGeom>
            <a:ln w="1905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Connecteur droit avec flèche 84"/>
            <p:cNvCxnSpPr/>
            <p:nvPr/>
          </p:nvCxnSpPr>
          <p:spPr>
            <a:xfrm flipH="1">
              <a:off x="4769827" y="732766"/>
              <a:ext cx="750796" cy="2325754"/>
            </a:xfrm>
            <a:prstGeom prst="straightConnector1">
              <a:avLst/>
            </a:prstGeom>
            <a:ln w="1905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Connecteur droit avec flèche 87"/>
            <p:cNvCxnSpPr/>
            <p:nvPr/>
          </p:nvCxnSpPr>
          <p:spPr>
            <a:xfrm flipV="1">
              <a:off x="1896438" y="3694446"/>
              <a:ext cx="1504088" cy="1060206"/>
            </a:xfrm>
            <a:prstGeom prst="straightConnector1">
              <a:avLst/>
            </a:prstGeom>
            <a:ln w="19050">
              <a:solidFill>
                <a:schemeClr val="accent6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0" name="Connecteur droit avec flèche 89"/>
            <p:cNvCxnSpPr/>
            <p:nvPr/>
          </p:nvCxnSpPr>
          <p:spPr>
            <a:xfrm flipH="1">
              <a:off x="3883296" y="657312"/>
              <a:ext cx="1504484" cy="1116664"/>
            </a:xfrm>
            <a:prstGeom prst="straightConnector1">
              <a:avLst/>
            </a:prstGeom>
            <a:ln w="19050">
              <a:solidFill>
                <a:schemeClr val="accent6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3" name="Connecteur droit avec flèche 92"/>
            <p:cNvCxnSpPr/>
            <p:nvPr/>
          </p:nvCxnSpPr>
          <p:spPr>
            <a:xfrm>
              <a:off x="3080697" y="1827257"/>
              <a:ext cx="537745" cy="62905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5" name="Connecteur droit avec flèche 94"/>
            <p:cNvCxnSpPr/>
            <p:nvPr/>
          </p:nvCxnSpPr>
          <p:spPr>
            <a:xfrm flipV="1">
              <a:off x="2339752" y="3758262"/>
              <a:ext cx="864384" cy="22241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0" name="Connecteur droit avec flèche 99"/>
            <p:cNvCxnSpPr/>
            <p:nvPr/>
          </p:nvCxnSpPr>
          <p:spPr>
            <a:xfrm flipH="1" flipV="1">
              <a:off x="5387780" y="4405174"/>
              <a:ext cx="590691" cy="6639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2" name="Connecteur droit avec flèche 101"/>
            <p:cNvCxnSpPr/>
            <p:nvPr/>
          </p:nvCxnSpPr>
          <p:spPr>
            <a:xfrm flipH="1" flipV="1">
              <a:off x="1562213" y="3091580"/>
              <a:ext cx="415934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4" name="Connecteur droit avec flèche 103"/>
            <p:cNvCxnSpPr/>
            <p:nvPr/>
          </p:nvCxnSpPr>
          <p:spPr>
            <a:xfrm>
              <a:off x="1939350" y="2118378"/>
              <a:ext cx="1633210" cy="659577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6" name="Connecteur droit avec flèche 105"/>
            <p:cNvCxnSpPr>
              <a:endCxn id="24" idx="1"/>
            </p:cNvCxnSpPr>
            <p:nvPr/>
          </p:nvCxnSpPr>
          <p:spPr>
            <a:xfrm>
              <a:off x="1977982" y="2072395"/>
              <a:ext cx="951954" cy="272716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Rectangle 4"/>
            <p:cNvSpPr/>
            <p:nvPr/>
          </p:nvSpPr>
          <p:spPr>
            <a:xfrm>
              <a:off x="2529441" y="4792443"/>
              <a:ext cx="3977566" cy="183614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1"/>
                </a:avLst>
              </a:prstTxWarp>
              <a:spAutoFit/>
            </a:bodyPr>
            <a:lstStyle/>
            <a:p>
              <a:pPr algn="ctr"/>
              <a:r>
                <a:rPr lang="fr-FR" sz="20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Organismes neutres</a:t>
              </a: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2894550" y="4077833"/>
              <a:ext cx="3254102" cy="183614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1"/>
                </a:avLst>
              </a:prstTxWarp>
              <a:spAutoFit/>
            </a:bodyPr>
            <a:lstStyle/>
            <a:p>
              <a:pPr algn="ctr"/>
              <a:r>
                <a:rPr lang="fr-FR" sz="20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Auxiliaires généralistes</a:t>
              </a: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3141824" y="3287304"/>
              <a:ext cx="2750732" cy="183614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1"/>
                </a:avLst>
              </a:prstTxWarp>
              <a:spAutoFit/>
            </a:bodyPr>
            <a:lstStyle/>
            <a:p>
              <a:pPr algn="ctr"/>
              <a:r>
                <a:rPr lang="fr-FR" sz="20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Auxiliaires de foyer</a:t>
              </a: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3374814" y="2697988"/>
              <a:ext cx="2288798" cy="183614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1"/>
                </a:avLst>
              </a:prstTxWarp>
              <a:spAutoFit/>
            </a:bodyPr>
            <a:lstStyle/>
            <a:p>
              <a:pPr algn="ctr"/>
              <a:r>
                <a:rPr lang="fr-FR" sz="20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Ravageurs</a:t>
              </a:r>
            </a:p>
          </p:txBody>
        </p:sp>
        <p:cxnSp>
          <p:nvCxnSpPr>
            <p:cNvPr id="74" name="Connecteur droit avec flèche 73"/>
            <p:cNvCxnSpPr/>
            <p:nvPr/>
          </p:nvCxnSpPr>
          <p:spPr>
            <a:xfrm flipV="1">
              <a:off x="2049877" y="1985615"/>
              <a:ext cx="1459770" cy="1305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Connecteur droit avec flèche 75"/>
            <p:cNvCxnSpPr/>
            <p:nvPr/>
          </p:nvCxnSpPr>
          <p:spPr>
            <a:xfrm>
              <a:off x="1957854" y="2215192"/>
              <a:ext cx="756058" cy="458442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Connecteur droit avec flèche 77"/>
            <p:cNvCxnSpPr/>
            <p:nvPr/>
          </p:nvCxnSpPr>
          <p:spPr>
            <a:xfrm>
              <a:off x="1812048" y="2231836"/>
              <a:ext cx="821651" cy="107775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4839323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b581442-d85b-48e2-bae3-5175425b39cf" xsi:nil="true"/>
    <lcf76f155ced4ddcb4097134ff3c332f xmlns="8182221e-a8b1-4682-814b-4f1334af3633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74EB3AB30D7343975DABABE6027243" ma:contentTypeVersion="15" ma:contentTypeDescription="Crée un document." ma:contentTypeScope="" ma:versionID="f33c182c25ca47dbdd118e93f6b1a59c">
  <xsd:schema xmlns:xsd="http://www.w3.org/2001/XMLSchema" xmlns:xs="http://www.w3.org/2001/XMLSchema" xmlns:p="http://schemas.microsoft.com/office/2006/metadata/properties" xmlns:ns2="8182221e-a8b1-4682-814b-4f1334af3633" xmlns:ns3="fb581442-d85b-48e2-bae3-5175425b39cf" targetNamespace="http://schemas.microsoft.com/office/2006/metadata/properties" ma:root="true" ma:fieldsID="f0212c6d6f1737d73f2ee94b63cece13" ns2:_="" ns3:_="">
    <xsd:import namespace="8182221e-a8b1-4682-814b-4f1334af3633"/>
    <xsd:import namespace="fb581442-d85b-48e2-bae3-5175425b39c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82221e-a8b1-4682-814b-4f1334af363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d65323f6-c9a0-4c32-9456-74dbe84ee99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581442-d85b-48e2-bae3-5175425b39c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695fd485-e9ee-4c27-85da-f4f39408e291}" ma:internalName="TaxCatchAll" ma:showField="CatchAllData" ma:web="fb581442-d85b-48e2-bae3-5175425b39c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BB9F83E-0571-4FD0-86EC-53E87D60996A}">
  <ds:schemaRefs>
    <ds:schemaRef ds:uri="http://purl.org/dc/elements/1.1/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8182221e-a8b1-4682-814b-4f1334af3633"/>
    <ds:schemaRef ds:uri="http://www.w3.org/XML/1998/namespace"/>
    <ds:schemaRef ds:uri="http://schemas.microsoft.com/office/infopath/2007/PartnerControls"/>
    <ds:schemaRef ds:uri="fb581442-d85b-48e2-bae3-5175425b39cf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049F88D-8A5F-422B-ABF1-C54A7955A76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B2ED401-74B8-4F36-9BAB-EC0B35FDAB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82221e-a8b1-4682-814b-4f1334af3633"/>
    <ds:schemaRef ds:uri="fb581442-d85b-48e2-bae3-5175425b39c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168</Words>
  <Application>Microsoft Office PowerPoint</Application>
  <PresentationFormat>Affichage à l'écran (4:3)</PresentationFormat>
  <Paragraphs>76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5" baseType="lpstr">
      <vt:lpstr>Arial</vt:lpstr>
      <vt:lpstr>Calibri</vt:lpstr>
      <vt:lpstr>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a.ferre@orange.fr</dc:creator>
  <cp:lastModifiedBy>Alain FERRE</cp:lastModifiedBy>
  <cp:revision>8</cp:revision>
  <dcterms:created xsi:type="dcterms:W3CDTF">2022-01-27T16:28:00Z</dcterms:created>
  <dcterms:modified xsi:type="dcterms:W3CDTF">2024-04-12T09:19:31Z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0x0101002374EB3AB30D7343975DABABE6027243</vt:lpwstr>
  </property>
  <property fmtid="{D5CDD505-2E9C-101B-9397-08002B2CF9AE}" pid="3" name="MediaServiceImageTags">
    <vt:lpwstr/>
  </property>
</Properties>
</file>